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67" r:id="rId2"/>
    <p:sldMasterId id="2147483803" r:id="rId3"/>
  </p:sldMasterIdLst>
  <p:notesMasterIdLst>
    <p:notesMasterId r:id="rId23"/>
  </p:notesMasterIdLst>
  <p:sldIdLst>
    <p:sldId id="300" r:id="rId4"/>
    <p:sldId id="304" r:id="rId5"/>
    <p:sldId id="302" r:id="rId6"/>
    <p:sldId id="303" r:id="rId7"/>
    <p:sldId id="286" r:id="rId8"/>
    <p:sldId id="299" r:id="rId9"/>
    <p:sldId id="287" r:id="rId10"/>
    <p:sldId id="289" r:id="rId11"/>
    <p:sldId id="296" r:id="rId12"/>
    <p:sldId id="257" r:id="rId13"/>
    <p:sldId id="285" r:id="rId14"/>
    <p:sldId id="297" r:id="rId15"/>
    <p:sldId id="294" r:id="rId16"/>
    <p:sldId id="291" r:id="rId17"/>
    <p:sldId id="259" r:id="rId18"/>
    <p:sldId id="292" r:id="rId19"/>
    <p:sldId id="298" r:id="rId20"/>
    <p:sldId id="295" r:id="rId21"/>
    <p:sldId id="293" r:id="rId22"/>
  </p:sldIdLst>
  <p:sldSz cx="6858000" cy="9906000" type="A4"/>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guide id="3" orient="horz" pos="31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2DB"/>
    <a:srgbClr val="FFFFFF"/>
    <a:srgbClr val="ECF1F7"/>
    <a:srgbClr val="AEAEAE"/>
    <a:srgbClr val="B2B2B2"/>
    <a:srgbClr val="949494"/>
    <a:srgbClr val="999999"/>
    <a:srgbClr val="ECF2F7"/>
    <a:srgbClr val="FFFF99"/>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70" autoAdjust="0"/>
  </p:normalViewPr>
  <p:slideViewPr>
    <p:cSldViewPr snapToGrid="0">
      <p:cViewPr varScale="1">
        <p:scale>
          <a:sx n="79" d="100"/>
          <a:sy n="79" d="100"/>
        </p:scale>
        <p:origin x="3144" y="90"/>
      </p:cViewPr>
      <p:guideLst>
        <p:guide orient="horz" pos="3120"/>
        <p:guide pos="2160"/>
        <p:guide orient="horz" pos="31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17ED5BFA-7859-47BD-9001-3571421F289E}" type="datetimeFigureOut">
              <a:rPr kumimoji="1" lang="ja-JP" altLang="en-US" smtClean="0"/>
              <a:t>2022/11/1</a:t>
            </a:fld>
            <a:endParaRPr kumimoji="1" lang="ja-JP" altLang="en-US"/>
          </a:p>
        </p:txBody>
      </p:sp>
      <p:sp>
        <p:nvSpPr>
          <p:cNvPr id="4" name="スライド イメージ プレースホルダー 3"/>
          <p:cNvSpPr>
            <a:spLocks noGrp="1" noRot="1" noChangeAspect="1"/>
          </p:cNvSpPr>
          <p:nvPr>
            <p:ph type="sldImg" idx="2"/>
          </p:nvPr>
        </p:nvSpPr>
        <p:spPr>
          <a:xfrm>
            <a:off x="2357438" y="1279525"/>
            <a:ext cx="2387600" cy="3452813"/>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7A22689A-BFD9-4F0C-8620-C29FBBB7C578}" type="slidenum">
              <a:rPr kumimoji="1" lang="ja-JP" altLang="en-US" smtClean="0"/>
              <a:t>‹#›</a:t>
            </a:fld>
            <a:endParaRPr kumimoji="1" lang="ja-JP" altLang="en-US"/>
          </a:p>
        </p:txBody>
      </p:sp>
    </p:spTree>
    <p:extLst>
      <p:ext uri="{BB962C8B-B14F-4D97-AF65-F5344CB8AC3E}">
        <p14:creationId xmlns:p14="http://schemas.microsoft.com/office/powerpoint/2010/main" val="3815047657"/>
      </p:ext>
    </p:extLst>
  </p:cSld>
  <p:clrMap bg1="lt1" tx1="dk1" bg2="lt2" tx2="dk2" accent1="accent1" accent2="accent2" accent3="accent3" accent4="accent4" accent5="accent5" accent6="accent6" hlink="hlink" folHlink="folHlink"/>
  <p:notesStyle>
    <a:lvl1pPr marL="0" algn="l" defTabSz="538764" rtl="0" eaLnBrk="1" latinLnBrk="0" hangingPunct="1">
      <a:defRPr kumimoji="1" sz="707" kern="1200">
        <a:solidFill>
          <a:schemeClr val="tx1"/>
        </a:solidFill>
        <a:latin typeface="+mn-lt"/>
        <a:ea typeface="+mn-ea"/>
        <a:cs typeface="+mn-cs"/>
      </a:defRPr>
    </a:lvl1pPr>
    <a:lvl2pPr marL="269382" algn="l" defTabSz="538764" rtl="0" eaLnBrk="1" latinLnBrk="0" hangingPunct="1">
      <a:defRPr kumimoji="1" sz="707" kern="1200">
        <a:solidFill>
          <a:schemeClr val="tx1"/>
        </a:solidFill>
        <a:latin typeface="+mn-lt"/>
        <a:ea typeface="+mn-ea"/>
        <a:cs typeface="+mn-cs"/>
      </a:defRPr>
    </a:lvl2pPr>
    <a:lvl3pPr marL="538764" algn="l" defTabSz="538764" rtl="0" eaLnBrk="1" latinLnBrk="0" hangingPunct="1">
      <a:defRPr kumimoji="1" sz="707" kern="1200">
        <a:solidFill>
          <a:schemeClr val="tx1"/>
        </a:solidFill>
        <a:latin typeface="+mn-lt"/>
        <a:ea typeface="+mn-ea"/>
        <a:cs typeface="+mn-cs"/>
      </a:defRPr>
    </a:lvl3pPr>
    <a:lvl4pPr marL="808147" algn="l" defTabSz="538764" rtl="0" eaLnBrk="1" latinLnBrk="0" hangingPunct="1">
      <a:defRPr kumimoji="1" sz="707" kern="1200">
        <a:solidFill>
          <a:schemeClr val="tx1"/>
        </a:solidFill>
        <a:latin typeface="+mn-lt"/>
        <a:ea typeface="+mn-ea"/>
        <a:cs typeface="+mn-cs"/>
      </a:defRPr>
    </a:lvl4pPr>
    <a:lvl5pPr marL="1077529" algn="l" defTabSz="538764" rtl="0" eaLnBrk="1" latinLnBrk="0" hangingPunct="1">
      <a:defRPr kumimoji="1" sz="707" kern="1200">
        <a:solidFill>
          <a:schemeClr val="tx1"/>
        </a:solidFill>
        <a:latin typeface="+mn-lt"/>
        <a:ea typeface="+mn-ea"/>
        <a:cs typeface="+mn-cs"/>
      </a:defRPr>
    </a:lvl5pPr>
    <a:lvl6pPr marL="1346911" algn="l" defTabSz="538764" rtl="0" eaLnBrk="1" latinLnBrk="0" hangingPunct="1">
      <a:defRPr kumimoji="1" sz="707" kern="1200">
        <a:solidFill>
          <a:schemeClr val="tx1"/>
        </a:solidFill>
        <a:latin typeface="+mn-lt"/>
        <a:ea typeface="+mn-ea"/>
        <a:cs typeface="+mn-cs"/>
      </a:defRPr>
    </a:lvl6pPr>
    <a:lvl7pPr marL="1616293" algn="l" defTabSz="538764" rtl="0" eaLnBrk="1" latinLnBrk="0" hangingPunct="1">
      <a:defRPr kumimoji="1" sz="707" kern="1200">
        <a:solidFill>
          <a:schemeClr val="tx1"/>
        </a:solidFill>
        <a:latin typeface="+mn-lt"/>
        <a:ea typeface="+mn-ea"/>
        <a:cs typeface="+mn-cs"/>
      </a:defRPr>
    </a:lvl7pPr>
    <a:lvl8pPr marL="1885676" algn="l" defTabSz="538764" rtl="0" eaLnBrk="1" latinLnBrk="0" hangingPunct="1">
      <a:defRPr kumimoji="1" sz="707" kern="1200">
        <a:solidFill>
          <a:schemeClr val="tx1"/>
        </a:solidFill>
        <a:latin typeface="+mn-lt"/>
        <a:ea typeface="+mn-ea"/>
        <a:cs typeface="+mn-cs"/>
      </a:defRPr>
    </a:lvl8pPr>
    <a:lvl9pPr marL="2155058" algn="l" defTabSz="538764" rtl="0" eaLnBrk="1" latinLnBrk="0" hangingPunct="1">
      <a:defRPr kumimoji="1" sz="7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4321"/>
            <a:ext cx="5143500" cy="3448756"/>
          </a:xfrm>
        </p:spPr>
        <p:txBody>
          <a:bodyPr anchor="b">
            <a:normAutofit/>
          </a:bodyPr>
          <a:lstStyle>
            <a:lvl1pPr algn="ctr">
              <a:defRPr sz="3375"/>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normAutofit/>
          </a:bodyPr>
          <a:lstStyle>
            <a:lvl1pPr marL="0" indent="0" algn="ctr">
              <a:buNone/>
              <a:defRPr sz="1350">
                <a:solidFill>
                  <a:schemeClr val="tx1">
                    <a:lumMod val="75000"/>
                    <a:lumOff val="25000"/>
                  </a:schemeClr>
                </a:solidFill>
              </a:defRPr>
            </a:lvl1pPr>
            <a:lvl2pPr marL="257175" indent="0" algn="ctr">
              <a:buNone/>
              <a:defRPr sz="1575"/>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0801FE-A194-4813-B47E-A99567EFE648}"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16515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45E44E-CF7F-43CB-AECF-A4E0CFAC4C70}"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169187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052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7" y="520523"/>
            <a:ext cx="4350544" cy="839487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5EC0778-228D-4F74-B17F-28BE97C6C7E3}"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75000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4321"/>
            <a:ext cx="5143500" cy="3448756"/>
          </a:xfrm>
        </p:spPr>
        <p:txBody>
          <a:bodyPr anchor="b">
            <a:normAutofit/>
          </a:bodyPr>
          <a:lstStyle>
            <a:lvl1pPr algn="ctr">
              <a:defRPr sz="3375"/>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normAutofit/>
          </a:bodyPr>
          <a:lstStyle>
            <a:lvl1pPr marL="0" indent="0" algn="ctr">
              <a:buNone/>
              <a:defRPr sz="1350">
                <a:solidFill>
                  <a:schemeClr val="tx1">
                    <a:lumMod val="75000"/>
                    <a:lumOff val="25000"/>
                  </a:schemeClr>
                </a:solidFill>
              </a:defRPr>
            </a:lvl1pPr>
            <a:lvl2pPr marL="257175" indent="0" algn="ctr">
              <a:buNone/>
              <a:defRPr sz="1575"/>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C848DA-64F5-450D-9529-0DE97668D8BC}"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1147983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A0879C-7468-4DFE-BE02-E6228CC86BFE}"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51458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73500"/>
            <a:ext cx="5915025" cy="4118412"/>
          </a:xfrm>
        </p:spPr>
        <p:txBody>
          <a:bodyPr anchor="b">
            <a:normAutofit/>
          </a:bodyPr>
          <a:lstStyle>
            <a:lvl1pPr>
              <a:defRPr sz="33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576026"/>
            <a:ext cx="5915025" cy="2166937"/>
          </a:xfrm>
        </p:spPr>
        <p:txBody>
          <a:bodyPr anchor="t">
            <a:normAutofit/>
          </a:bodyPr>
          <a:lstStyle>
            <a:lvl1pPr marL="0" indent="0">
              <a:buNone/>
              <a:defRPr sz="1350">
                <a:solidFill>
                  <a:schemeClr val="tx1">
                    <a:lumMod val="75000"/>
                    <a:lumOff val="2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0F5182-99E2-44EA-BB68-5F08DEE8CB93}"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130893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5384" y="2641601"/>
            <a:ext cx="2914650" cy="62852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41601"/>
            <a:ext cx="2914650" cy="62852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4A4278-CAE3-4BFE-AEB3-F082E8F89C89}"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247526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384" y="2429340"/>
            <a:ext cx="2900363" cy="1192676"/>
          </a:xfrm>
        </p:spPr>
        <p:txBody>
          <a:bodyPr anchor="b">
            <a:normAutofit/>
          </a:bodyP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4" name="Content Placeholder 3"/>
          <p:cNvSpPr>
            <a:spLocks noGrp="1"/>
          </p:cNvSpPr>
          <p:nvPr>
            <p:ph sz="half" idx="2"/>
          </p:nvPr>
        </p:nvSpPr>
        <p:spPr>
          <a:xfrm>
            <a:off x="475384" y="3622017"/>
            <a:ext cx="2900363"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9340"/>
            <a:ext cx="2914651" cy="1192675"/>
          </a:xfrm>
        </p:spPr>
        <p:txBody>
          <a:bodyPr anchor="b"/>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22017"/>
            <a:ext cx="2914651"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B0D05E5-FF79-4832-A8A0-9C2B598FF4D3}" type="datetime1">
              <a:rPr kumimoji="1" lang="ja-JP" altLang="en-US" smtClean="0"/>
              <a:t>2022/11/1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244543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D8C63B-0597-4755-A238-1BE2B6B0AB6F}" type="datetime1">
              <a:rPr kumimoji="1" lang="ja-JP" altLang="en-US" smtClean="0"/>
              <a:t>2022/11/1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23840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3D84F-8547-42D7-86F5-7D1B91B2B168}" type="datetime1">
              <a:rPr kumimoji="1" lang="ja-JP" altLang="en-US" smtClean="0"/>
              <a:t>2022/11/1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2473328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3202" y="660401"/>
            <a:ext cx="2211705" cy="2311396"/>
          </a:xfrm>
        </p:spPr>
        <p:txBody>
          <a:bodyPr anchor="b">
            <a:normAutofit/>
          </a:bodyPr>
          <a:lstStyle>
            <a:lvl1pP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14650" y="1430867"/>
            <a:ext cx="3471863" cy="70442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3202" y="2971799"/>
            <a:ext cx="2211705" cy="5503335"/>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88CADE-E03D-4A39-AC84-9A954B239A0F}"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59951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D16298-5FE1-4A12-B225-0FF7A9B9A2CE}"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4187103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3202" y="660400"/>
            <a:ext cx="2211705" cy="2311400"/>
          </a:xfrm>
        </p:spPr>
        <p:txBody>
          <a:bodyPr anchor="b">
            <a:normAutofit/>
          </a:bodyPr>
          <a:lstStyle>
            <a:lvl1pPr>
              <a:defRPr sz="1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914650" y="1430867"/>
            <a:ext cx="3471863" cy="70442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3202" y="2971800"/>
            <a:ext cx="2211705" cy="5503333"/>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2DE030-CC52-4EA8-A5E8-439042C6AC09}"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138333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319A7C-0B11-43D2-8958-4C93562869DC}"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1885228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052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7" y="520523"/>
            <a:ext cx="4350544" cy="839487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188D542-EDDE-4CFE-82E0-09FA15D76BC9}"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2454292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96264"/>
            <a:ext cx="5657850" cy="5151120"/>
          </a:xfrm>
        </p:spPr>
        <p:txBody>
          <a:bodyPr anchor="b">
            <a:normAutofit/>
          </a:bodyPr>
          <a:lstStyle>
            <a:lvl1pPr algn="l">
              <a:lnSpc>
                <a:spcPct val="85000"/>
              </a:lnSpc>
              <a:defRPr sz="6000" spc="-38"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18779" y="6435897"/>
            <a:ext cx="5657850" cy="1651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32F6C3-EDC2-4CC2-A041-75B1EB57D478}"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pPr/>
              <a:t>‹#›</a:t>
            </a:fld>
            <a:endParaRPr kumimoji="1" lang="ja-JP" altLang="en-US" dirty="0"/>
          </a:p>
        </p:txBody>
      </p:sp>
      <p:cxnSp>
        <p:nvCxnSpPr>
          <p:cNvPr id="9" name="Straight Connector 8"/>
          <p:cNvCxnSpPr/>
          <p:nvPr/>
        </p:nvCxnSpPr>
        <p:spPr>
          <a:xfrm>
            <a:off x="679308" y="62738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004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5C5229-C4C4-40E1-A2F1-D14726722AF0}"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dirty="0"/>
          </a:p>
        </p:txBody>
      </p:sp>
    </p:spTree>
    <p:extLst>
      <p:ext uri="{BB962C8B-B14F-4D97-AF65-F5344CB8AC3E}">
        <p14:creationId xmlns:p14="http://schemas.microsoft.com/office/powerpoint/2010/main" val="379099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96264"/>
            <a:ext cx="5657850" cy="5151120"/>
          </a:xfrm>
        </p:spPr>
        <p:txBody>
          <a:bodyPr anchor="b" anchorCtr="0">
            <a:normAutofit/>
          </a:bodyPr>
          <a:lstStyle>
            <a:lvl1pPr>
              <a:lnSpc>
                <a:spcPct val="85000"/>
              </a:lnSpc>
              <a:defRPr sz="6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17220" y="6432296"/>
            <a:ext cx="5657850" cy="1651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444BBD-2269-4880-85FE-742B1AF0D179}"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cxnSp>
        <p:nvCxnSpPr>
          <p:cNvPr id="9" name="Straight Connector 8"/>
          <p:cNvCxnSpPr/>
          <p:nvPr/>
        </p:nvCxnSpPr>
        <p:spPr>
          <a:xfrm>
            <a:off x="679308" y="62738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51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17220" y="413984"/>
            <a:ext cx="5657850" cy="2095538"/>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17220" y="2666062"/>
            <a:ext cx="2777490" cy="58115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97580" y="2666062"/>
            <a:ext cx="2777490" cy="581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20F8DAA-4994-4457-AECC-F56700D402A1}"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4413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17220" y="413984"/>
            <a:ext cx="5657850" cy="209553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17220" y="2666520"/>
            <a:ext cx="2777490" cy="106351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17220" y="3730040"/>
            <a:ext cx="2777490" cy="474754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97580" y="2666520"/>
            <a:ext cx="2777490" cy="106351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97580" y="3730038"/>
            <a:ext cx="2777490" cy="474754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17C57F-1383-460F-B1F8-AAE5D815F633}" type="datetime1">
              <a:rPr kumimoji="1" lang="ja-JP" altLang="en-US" smtClean="0"/>
              <a:t>2022/11/1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1433886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2B14A9-C4C9-438B-88AE-0CB9F995D99F}" type="datetime1">
              <a:rPr kumimoji="1" lang="ja-JP" altLang="en-US" smtClean="0"/>
              <a:t>2022/11/1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004127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787" y="9464040"/>
            <a:ext cx="6856214" cy="441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9371584"/>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617221" y="9556496"/>
            <a:ext cx="1390652" cy="301710"/>
          </a:xfrm>
        </p:spPr>
        <p:txBody>
          <a:bodyPr/>
          <a:lstStyle/>
          <a:p>
            <a:fld id="{1F0C87E8-6F50-4E29-A98C-344C4AA4180E}" type="datetime1">
              <a:rPr kumimoji="1" lang="ja-JP" altLang="en-US" smtClean="0"/>
              <a:t>2022/11/1</a:t>
            </a:fld>
            <a:endParaRPr kumimoji="1" lang="ja-JP" altLang="en-US"/>
          </a:p>
        </p:txBody>
      </p:sp>
      <p:sp>
        <p:nvSpPr>
          <p:cNvPr id="8" name="Footer Placeholder 7"/>
          <p:cNvSpPr>
            <a:spLocks noGrp="1"/>
          </p:cNvSpPr>
          <p:nvPr>
            <p:ph type="ftr" sz="quarter" idx="11"/>
          </p:nvPr>
        </p:nvSpPr>
        <p:spPr>
          <a:xfrm>
            <a:off x="2073480" y="9556496"/>
            <a:ext cx="2712827" cy="301710"/>
          </a:xfrm>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a:xfrm>
            <a:off x="5569009" y="9556496"/>
            <a:ext cx="738014" cy="301710"/>
          </a:xfrm>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36841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73500"/>
            <a:ext cx="5915025" cy="4118412"/>
          </a:xfrm>
        </p:spPr>
        <p:txBody>
          <a:bodyPr anchor="b">
            <a:normAutofit/>
          </a:bodyPr>
          <a:lstStyle>
            <a:lvl1pPr>
              <a:defRPr sz="33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576026"/>
            <a:ext cx="5915025" cy="2166937"/>
          </a:xfrm>
        </p:spPr>
        <p:txBody>
          <a:bodyPr anchor="t">
            <a:normAutofit/>
          </a:bodyPr>
          <a:lstStyle>
            <a:lvl1pPr marL="0" indent="0">
              <a:buNone/>
              <a:defRPr sz="1350">
                <a:solidFill>
                  <a:schemeClr val="tx1">
                    <a:lumMod val="75000"/>
                    <a:lumOff val="2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8D5B91-7EF9-44EB-991B-B464DD30BE16}"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456200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0" y="0"/>
            <a:ext cx="227857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9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858519"/>
            <a:ext cx="1800225" cy="3302000"/>
          </a:xfrm>
        </p:spPr>
        <p:txBody>
          <a:bodyPr anchor="b">
            <a:normAutofit/>
          </a:bodyPr>
          <a:lstStyle>
            <a:lvl1pPr>
              <a:defRPr sz="27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700338" y="1056640"/>
            <a:ext cx="3651885" cy="7594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7175" y="4226560"/>
            <a:ext cx="1800225" cy="4880957"/>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261851" y="9330803"/>
            <a:ext cx="1472912" cy="527403"/>
          </a:xfrm>
        </p:spPr>
        <p:txBody>
          <a:bodyPr/>
          <a:lstStyle>
            <a:lvl1pPr algn="l">
              <a:defRPr/>
            </a:lvl1pPr>
          </a:lstStyle>
          <a:p>
            <a:fld id="{BF1AD2A5-96EE-454F-8628-5D6623B00B7B}" type="datetime1">
              <a:rPr kumimoji="1" lang="ja-JP" altLang="en-US" smtClean="0"/>
              <a:t>2022/11/1</a:t>
            </a:fld>
            <a:endParaRPr kumimoji="1" lang="ja-JP" altLang="en-US"/>
          </a:p>
        </p:txBody>
      </p:sp>
      <p:sp>
        <p:nvSpPr>
          <p:cNvPr id="6" name="Footer Placeholder 5"/>
          <p:cNvSpPr>
            <a:spLocks noGrp="1"/>
          </p:cNvSpPr>
          <p:nvPr>
            <p:ph type="ftr" sz="quarter" idx="11"/>
          </p:nvPr>
        </p:nvSpPr>
        <p:spPr>
          <a:xfrm>
            <a:off x="2700337" y="9330803"/>
            <a:ext cx="2614613" cy="527403"/>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2283227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154333"/>
            <a:ext cx="6856214" cy="2751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099554"/>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7330440"/>
            <a:ext cx="5692140" cy="1188720"/>
          </a:xfrm>
        </p:spPr>
        <p:txBody>
          <a:bodyPr tIns="0" bIns="0" anchor="b">
            <a:noAutofit/>
          </a:bodyPr>
          <a:lstStyle>
            <a:lvl1pPr>
              <a:defRPr sz="27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 y="0"/>
            <a:ext cx="6857992" cy="7099554"/>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17220" y="8532368"/>
            <a:ext cx="5692140" cy="85852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CC0E09-DE2B-4867-AAA2-7EC32A4D853B}"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2604766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D5BDFB-5D56-4DCE-8D6E-281BB8B2D6D0}"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633554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95547"/>
            <a:ext cx="1478756" cy="831985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95547"/>
            <a:ext cx="4350544" cy="8319853"/>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DB9F0D-2E1F-4A1A-8579-2E2C2382B81A}" type="datetime1">
              <a:rPr kumimoji="1" lang="ja-JP" altLang="en-US" smtClean="0"/>
              <a:t>2022/11/1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9932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5384" y="2641601"/>
            <a:ext cx="2914650" cy="62852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41601"/>
            <a:ext cx="2914650" cy="62852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D79F42F-A9A4-4889-A0A4-C78627FA7288}"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226223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384" y="2429340"/>
            <a:ext cx="2900363" cy="1192676"/>
          </a:xfrm>
        </p:spPr>
        <p:txBody>
          <a:bodyPr anchor="b">
            <a:normAutofit/>
          </a:bodyP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4" name="Content Placeholder 3"/>
          <p:cNvSpPr>
            <a:spLocks noGrp="1"/>
          </p:cNvSpPr>
          <p:nvPr>
            <p:ph sz="half" idx="2"/>
          </p:nvPr>
        </p:nvSpPr>
        <p:spPr>
          <a:xfrm>
            <a:off x="475384" y="3622017"/>
            <a:ext cx="2900363"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9340"/>
            <a:ext cx="2914651" cy="1192675"/>
          </a:xfrm>
        </p:spPr>
        <p:txBody>
          <a:bodyPr anchor="b"/>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22017"/>
            <a:ext cx="2914651"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BD66268-B84B-4564-AA08-CEE6AC0109DB}" type="datetime1">
              <a:rPr kumimoji="1" lang="ja-JP" altLang="en-US" smtClean="0"/>
              <a:t>2022/11/1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19661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5C57AC-3841-4E08-B6EF-B3964A1BBDFA}" type="datetime1">
              <a:rPr kumimoji="1" lang="ja-JP" altLang="en-US" smtClean="0"/>
              <a:t>2022/11/1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3892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6EAB5-98E2-442E-9455-90DD3D7F9168}" type="datetime1">
              <a:rPr kumimoji="1" lang="ja-JP" altLang="en-US" smtClean="0"/>
              <a:t>2022/11/1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282489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3202" y="660401"/>
            <a:ext cx="2211705" cy="2311396"/>
          </a:xfrm>
        </p:spPr>
        <p:txBody>
          <a:bodyPr anchor="b">
            <a:normAutofit/>
          </a:bodyPr>
          <a:lstStyle>
            <a:lvl1pP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14650" y="1430867"/>
            <a:ext cx="3471863" cy="70442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3202" y="2971799"/>
            <a:ext cx="2211705" cy="5503335"/>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F290E7-01CC-4775-AECA-20C3401AC91B}"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92481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3202" y="660400"/>
            <a:ext cx="2211705" cy="2311400"/>
          </a:xfrm>
        </p:spPr>
        <p:txBody>
          <a:bodyPr anchor="b">
            <a:normAutofit/>
          </a:bodyPr>
          <a:lstStyle>
            <a:lvl1pPr>
              <a:defRPr sz="1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914650" y="1430867"/>
            <a:ext cx="3471863" cy="70442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3202" y="2971800"/>
            <a:ext cx="2211705" cy="5503333"/>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729B3C-46FC-498A-B521-CF9F6817895B}" type="datetime1">
              <a:rPr kumimoji="1" lang="ja-JP" altLang="en-US" smtClean="0"/>
              <a:t>2022/11/1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01045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384" y="528320"/>
            <a:ext cx="5915025" cy="19147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5384" y="2641601"/>
            <a:ext cx="5915025" cy="62852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19">
                <a:solidFill>
                  <a:schemeClr val="tx1">
                    <a:lumMod val="65000"/>
                    <a:lumOff val="35000"/>
                  </a:schemeClr>
                </a:solidFill>
              </a:defRPr>
            </a:lvl1pPr>
          </a:lstStyle>
          <a:p>
            <a:fld id="{59EE3785-3007-464F-B768-2E9D200F7F4B}" type="datetime1">
              <a:rPr kumimoji="1" lang="ja-JP" altLang="en-US" smtClean="0"/>
              <a:t>2022/11/1</a:t>
            </a:fld>
            <a:endParaRPr kumimoji="1" lang="ja-JP" alt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19">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4847359" y="9181395"/>
            <a:ext cx="1543050" cy="527403"/>
          </a:xfrm>
          <a:prstGeom prst="rect">
            <a:avLst/>
          </a:prstGeom>
        </p:spPr>
        <p:txBody>
          <a:bodyPr vert="horz" lIns="91440" tIns="45720" rIns="91440" bIns="45720" rtlCol="0" anchor="ctr"/>
          <a:lstStyle>
            <a:lvl1pPr algn="r">
              <a:defRPr sz="619">
                <a:solidFill>
                  <a:schemeClr val="tx1">
                    <a:tint val="75000"/>
                  </a:schemeClr>
                </a:solidFill>
              </a:defRPr>
            </a:lvl1p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381825265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Wingdings 2" pitchFamily="18" charset="2"/>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384" y="528320"/>
            <a:ext cx="5915025" cy="19147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5384" y="2641601"/>
            <a:ext cx="5915025" cy="62852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19">
                <a:solidFill>
                  <a:schemeClr val="tx1">
                    <a:lumMod val="65000"/>
                    <a:lumOff val="35000"/>
                  </a:schemeClr>
                </a:solidFill>
              </a:defRPr>
            </a:lvl1pPr>
          </a:lstStyle>
          <a:p>
            <a:fld id="{78278609-E9E1-459D-8810-87881469744A}" type="datetime1">
              <a:rPr kumimoji="1" lang="ja-JP" altLang="en-US" smtClean="0"/>
              <a:t>2022/11/1</a:t>
            </a:fld>
            <a:endParaRPr kumimoji="1" lang="ja-JP" alt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19">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4847359" y="9181395"/>
            <a:ext cx="1543050" cy="527403"/>
          </a:xfrm>
          <a:prstGeom prst="rect">
            <a:avLst/>
          </a:prstGeom>
        </p:spPr>
        <p:txBody>
          <a:bodyPr vert="horz" lIns="91440" tIns="45720" rIns="91440" bIns="45720" rtlCol="0" anchor="ctr"/>
          <a:lstStyle>
            <a:lvl1pPr algn="r">
              <a:defRPr sz="619">
                <a:solidFill>
                  <a:schemeClr val="tx1">
                    <a:tint val="75000"/>
                  </a:schemeClr>
                </a:solidFill>
              </a:defRPr>
            </a:lvl1pPr>
          </a:lstStyle>
          <a:p>
            <a:fld id="{59484D0D-FD5C-4582-B3DD-16A0CF72D9E7}" type="slidenum">
              <a:rPr kumimoji="1" lang="ja-JP" altLang="en-US" smtClean="0"/>
              <a:t>‹#›</a:t>
            </a:fld>
            <a:endParaRPr kumimoji="1" lang="ja-JP" altLang="en-US"/>
          </a:p>
        </p:txBody>
      </p:sp>
    </p:spTree>
    <p:extLst>
      <p:ext uri="{BB962C8B-B14F-4D97-AF65-F5344CB8AC3E}">
        <p14:creationId xmlns:p14="http://schemas.microsoft.com/office/powerpoint/2010/main" val="40818393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Wingdings 2" pitchFamily="18" charset="2"/>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245600"/>
            <a:ext cx="685800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149568"/>
            <a:ext cx="6858001" cy="96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413984"/>
            <a:ext cx="5657850" cy="2095538"/>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17219" y="2666060"/>
            <a:ext cx="5657851" cy="581152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1" y="9330803"/>
            <a:ext cx="1390652" cy="527403"/>
          </a:xfrm>
          <a:prstGeom prst="rect">
            <a:avLst/>
          </a:prstGeom>
        </p:spPr>
        <p:txBody>
          <a:bodyPr vert="horz" lIns="91440" tIns="45720" rIns="91440" bIns="45720" rtlCol="0" anchor="ctr"/>
          <a:lstStyle>
            <a:lvl1pPr algn="l">
              <a:defRPr sz="675">
                <a:solidFill>
                  <a:srgbClr val="FFFFFF"/>
                </a:solidFill>
              </a:defRPr>
            </a:lvl1pPr>
          </a:lstStyle>
          <a:p>
            <a:fld id="{3DA10A16-D2DD-421E-9DD5-5CDCA0ADA70E}" type="datetime1">
              <a:rPr kumimoji="1" lang="ja-JP" altLang="en-US" smtClean="0"/>
              <a:t>2022/11/1</a:t>
            </a:fld>
            <a:endParaRPr kumimoji="1" lang="ja-JP" altLang="en-US"/>
          </a:p>
        </p:txBody>
      </p:sp>
      <p:sp>
        <p:nvSpPr>
          <p:cNvPr id="5" name="Footer Placeholder 4"/>
          <p:cNvSpPr>
            <a:spLocks noGrp="1"/>
          </p:cNvSpPr>
          <p:nvPr>
            <p:ph type="ftr" sz="quarter" idx="3"/>
          </p:nvPr>
        </p:nvSpPr>
        <p:spPr>
          <a:xfrm>
            <a:off x="2073480" y="9330803"/>
            <a:ext cx="2712827" cy="527403"/>
          </a:xfrm>
          <a:prstGeom prst="rect">
            <a:avLst/>
          </a:prstGeom>
        </p:spPr>
        <p:txBody>
          <a:bodyPr vert="horz" lIns="91440" tIns="45720" rIns="91440" bIns="45720" rtlCol="0" anchor="ctr"/>
          <a:lstStyle>
            <a:lvl1pPr algn="ctr">
              <a:defRPr sz="675"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569009" y="9330803"/>
            <a:ext cx="738014" cy="527403"/>
          </a:xfrm>
          <a:prstGeom prst="rect">
            <a:avLst/>
          </a:prstGeom>
        </p:spPr>
        <p:txBody>
          <a:bodyPr vert="horz" lIns="91440" tIns="45720" rIns="91440" bIns="45720" rtlCol="0" anchor="ctr"/>
          <a:lstStyle>
            <a:lvl1pPr algn="r">
              <a:defRPr sz="788">
                <a:solidFill>
                  <a:srgbClr val="FFFFFF"/>
                </a:solidFill>
              </a:defRPr>
            </a:lvl1pPr>
          </a:lstStyle>
          <a:p>
            <a:fld id="{59484D0D-FD5C-4582-B3DD-16A0CF72D9E7}" type="slidenum">
              <a:rPr kumimoji="1" lang="ja-JP" altLang="en-US" smtClean="0"/>
              <a:t>‹#›</a:t>
            </a:fld>
            <a:endParaRPr kumimoji="1" lang="ja-JP" altLang="en-US"/>
          </a:p>
        </p:txBody>
      </p:sp>
      <p:cxnSp>
        <p:nvCxnSpPr>
          <p:cNvPr id="10" name="Straight Connector 9"/>
          <p:cNvCxnSpPr/>
          <p:nvPr/>
        </p:nvCxnSpPr>
        <p:spPr>
          <a:xfrm>
            <a:off x="671362" y="2510221"/>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612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85000"/>
        </a:lnSpc>
        <a:spcBef>
          <a:spcPct val="0"/>
        </a:spcBef>
        <a:buNone/>
        <a:defRPr kumimoji="1"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kumimoji="1"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2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7.png"/><Relationship Id="rId1" Type="http://schemas.openxmlformats.org/officeDocument/2006/relationships/slideLayout" Target="../slideLayouts/slideLayout29.xml"/><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9.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9.xml"/><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3.png"/><Relationship Id="rId7" Type="http://schemas.openxmlformats.org/officeDocument/2006/relationships/image" Target="../media/image94.png"/><Relationship Id="rId12" Type="http://schemas.openxmlformats.org/officeDocument/2006/relationships/image" Target="../media/image67.png"/><Relationship Id="rId2" Type="http://schemas.openxmlformats.org/officeDocument/2006/relationships/image" Target="../media/image92.png"/><Relationship Id="rId1" Type="http://schemas.openxmlformats.org/officeDocument/2006/relationships/slideLayout" Target="../slideLayouts/slideLayout29.xml"/><Relationship Id="rId6" Type="http://schemas.openxmlformats.org/officeDocument/2006/relationships/image" Target="../media/image71.PNG"/><Relationship Id="rId11" Type="http://schemas.openxmlformats.org/officeDocument/2006/relationships/image" Target="../media/image98.png"/><Relationship Id="rId5" Type="http://schemas.openxmlformats.org/officeDocument/2006/relationships/image" Target="../media/image70.PNG"/><Relationship Id="rId10" Type="http://schemas.openxmlformats.org/officeDocument/2006/relationships/image" Target="../media/image97.png"/><Relationship Id="rId4" Type="http://schemas.openxmlformats.org/officeDocument/2006/relationships/image" Target="../media/image69.PNG"/><Relationship Id="rId9" Type="http://schemas.openxmlformats.org/officeDocument/2006/relationships/image" Target="../media/image96.pn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9.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9.xml"/><Relationship Id="rId6" Type="http://schemas.openxmlformats.org/officeDocument/2006/relationships/image" Target="../media/image104.png"/><Relationship Id="rId5" Type="http://schemas.openxmlformats.org/officeDocument/2006/relationships/image" Target="../media/image82.png"/><Relationship Id="rId4" Type="http://schemas.openxmlformats.org/officeDocument/2006/relationships/image" Target="../media/image103.png"/></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9.xml"/><Relationship Id="rId5" Type="http://schemas.openxmlformats.org/officeDocument/2006/relationships/image" Target="../media/image105.pn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9.jpeg"/><Relationship Id="rId16" Type="http://schemas.openxmlformats.org/officeDocument/2006/relationships/image" Target="../media/image8.png"/><Relationship Id="rId20" Type="http://schemas.openxmlformats.org/officeDocument/2006/relationships/image" Target="../media/image25.png"/><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7.png"/><Relationship Id="rId10" Type="http://schemas.openxmlformats.org/officeDocument/2006/relationships/image" Target="../media/image17.png"/><Relationship Id="rId19"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29.xml"/><Relationship Id="rId6" Type="http://schemas.openxmlformats.org/officeDocument/2006/relationships/image" Target="../media/image29.png"/><Relationship Id="rId11"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12.png"/><Relationship Id="rId4" Type="http://schemas.openxmlformats.org/officeDocument/2006/relationships/image" Target="../media/image35.png"/><Relationship Id="rId9" Type="http://schemas.openxmlformats.org/officeDocument/2006/relationships/image" Target="../media/image24.pn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9.xml"/><Relationship Id="rId6" Type="http://schemas.openxmlformats.org/officeDocument/2006/relationships/image" Target="../media/image51.png"/><Relationship Id="rId5" Type="http://schemas.openxmlformats.org/officeDocument/2006/relationships/image" Target="../media/image46.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9.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6.png"/><Relationship Id="rId1" Type="http://schemas.openxmlformats.org/officeDocument/2006/relationships/slideLayout" Target="../slideLayouts/slideLayout29.xml"/><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1</a:t>
            </a:fld>
            <a:endParaRPr kumimoji="1" lang="ja-JP" altLang="en-US" dirty="0"/>
          </a:p>
        </p:txBody>
      </p:sp>
      <p:sp>
        <p:nvSpPr>
          <p:cNvPr id="41" name="テキスト ボックス 40">
            <a:extLst>
              <a:ext uri="{FF2B5EF4-FFF2-40B4-BE49-F238E27FC236}">
                <a16:creationId xmlns:a16="http://schemas.microsoft.com/office/drawing/2014/main" id="{C829BFC9-06D4-47BA-9784-803ED4CC0D0D}"/>
              </a:ext>
            </a:extLst>
          </p:cNvPr>
          <p:cNvSpPr txBox="1"/>
          <p:nvPr/>
        </p:nvSpPr>
        <p:spPr>
          <a:xfrm>
            <a:off x="0" y="631310"/>
            <a:ext cx="6858000" cy="1234953"/>
          </a:xfrm>
          <a:prstGeom prst="rect">
            <a:avLst/>
          </a:prstGeom>
          <a:noFill/>
        </p:spPr>
        <p:txBody>
          <a:bodyPr wrap="square" rtlCol="0">
            <a:spAutoFit/>
          </a:bodyPr>
          <a:lstStyle/>
          <a:p>
            <a:pPr>
              <a:lnSpc>
                <a:spcPct val="150000"/>
              </a:lnSpc>
            </a:pPr>
            <a:r>
              <a:rPr kumimoji="1" lang="ja-JP" altLang="en-US" b="1" dirty="0"/>
              <a:t>［オンデマンド学科受講時の注意事項］</a:t>
            </a:r>
            <a:endParaRPr kumimoji="1" lang="en-US" altLang="ja-JP" dirty="0">
              <a:latin typeface="+mn-ea"/>
            </a:endParaRPr>
          </a:p>
          <a:p>
            <a:pPr>
              <a:lnSpc>
                <a:spcPct val="150000"/>
              </a:lnSpc>
            </a:pPr>
            <a:r>
              <a:rPr kumimoji="1" lang="en-US" altLang="ja-JP" sz="1050" dirty="0">
                <a:latin typeface="+mn-ea"/>
              </a:rPr>
              <a:t>N-LINE</a:t>
            </a:r>
            <a:r>
              <a:rPr kumimoji="1" lang="ja-JP" altLang="en-US" sz="1050" dirty="0">
                <a:latin typeface="+mn-ea"/>
              </a:rPr>
              <a:t>では</a:t>
            </a:r>
            <a:r>
              <a:rPr kumimoji="1" lang="ja-JP" altLang="en-US" sz="1050" b="1" dirty="0">
                <a:solidFill>
                  <a:srgbClr val="FF0000"/>
                </a:solidFill>
                <a:latin typeface="+mn-ea"/>
              </a:rPr>
              <a:t>定期的に受講態度を撮影</a:t>
            </a:r>
            <a:r>
              <a:rPr kumimoji="1" lang="ja-JP" altLang="en-US" sz="1050" dirty="0">
                <a:latin typeface="+mn-ea"/>
              </a:rPr>
              <a:t>し、</a:t>
            </a:r>
            <a:r>
              <a:rPr kumimoji="1" lang="ja-JP" altLang="en-US" sz="1050" b="1" dirty="0">
                <a:solidFill>
                  <a:srgbClr val="FF0000"/>
                </a:solidFill>
                <a:latin typeface="+mn-ea"/>
              </a:rPr>
              <a:t>受講状況をチェック</a:t>
            </a:r>
            <a:r>
              <a:rPr kumimoji="1" lang="ja-JP" altLang="en-US" sz="1050" dirty="0">
                <a:latin typeface="+mn-ea"/>
              </a:rPr>
              <a:t>しています。</a:t>
            </a:r>
            <a:endParaRPr kumimoji="1" lang="en-US" altLang="ja-JP" sz="1050" dirty="0">
              <a:latin typeface="+mn-ea"/>
            </a:endParaRPr>
          </a:p>
          <a:p>
            <a:pPr>
              <a:lnSpc>
                <a:spcPct val="150000"/>
              </a:lnSpc>
            </a:pPr>
            <a:r>
              <a:rPr kumimoji="1" lang="ja-JP" altLang="en-US" sz="1050" dirty="0">
                <a:latin typeface="+mn-ea"/>
              </a:rPr>
              <a:t>チェックで、顔が映っていない・居眠りをしている等の受講態度を判定し、最終的な受講結果を判定します。</a:t>
            </a:r>
            <a:endParaRPr kumimoji="1" lang="en-US" altLang="ja-JP" sz="1050" dirty="0">
              <a:latin typeface="+mn-ea"/>
            </a:endParaRPr>
          </a:p>
          <a:p>
            <a:pPr>
              <a:lnSpc>
                <a:spcPct val="150000"/>
              </a:lnSpc>
            </a:pPr>
            <a:r>
              <a:rPr kumimoji="1" lang="ja-JP" altLang="en-US" sz="1050" dirty="0">
                <a:latin typeface="+mn-ea"/>
              </a:rPr>
              <a:t>オンデマンドでの受講を成立させるために以下の点に注意して受講してください。</a:t>
            </a:r>
            <a:endParaRPr kumimoji="1" lang="en-US" altLang="ja-JP" sz="1050" dirty="0">
              <a:latin typeface="+mn-ea"/>
            </a:endParaRPr>
          </a:p>
        </p:txBody>
      </p:sp>
      <p:sp>
        <p:nvSpPr>
          <p:cNvPr id="47" name="正方形/長方形 46">
            <a:extLst>
              <a:ext uri="{FF2B5EF4-FFF2-40B4-BE49-F238E27FC236}">
                <a16:creationId xmlns:a16="http://schemas.microsoft.com/office/drawing/2014/main" id="{61F53393-0F31-47A5-824A-537A9B00EEF3}"/>
              </a:ext>
            </a:extLst>
          </p:cNvPr>
          <p:cNvSpPr/>
          <p:nvPr/>
        </p:nvSpPr>
        <p:spPr>
          <a:xfrm>
            <a:off x="0" y="-948"/>
            <a:ext cx="6858000" cy="601449"/>
          </a:xfrm>
          <a:prstGeom prst="rect">
            <a:avLst/>
          </a:prstGeom>
          <a:solidFill>
            <a:srgbClr val="2683C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オンライン学科教習の注意事項</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オンデマンド編</a:t>
            </a: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829BFC9-06D4-47BA-9784-803ED4CC0D0D}"/>
              </a:ext>
            </a:extLst>
          </p:cNvPr>
          <p:cNvSpPr txBox="1"/>
          <p:nvPr/>
        </p:nvSpPr>
        <p:spPr>
          <a:xfrm>
            <a:off x="6926" y="1885156"/>
            <a:ext cx="6858000" cy="3600986"/>
          </a:xfrm>
          <a:prstGeom prst="rect">
            <a:avLst/>
          </a:prstGeom>
          <a:noFill/>
        </p:spPr>
        <p:txBody>
          <a:bodyPr wrap="square" rtlCol="0">
            <a:spAutoFit/>
          </a:bodyPr>
          <a:lstStyle/>
          <a:p>
            <a:pPr>
              <a:lnSpc>
                <a:spcPct val="150000"/>
              </a:lnSpc>
            </a:pPr>
            <a:r>
              <a:rPr kumimoji="1" lang="ja-JP" altLang="en-US" sz="1600" u="sng" dirty="0">
                <a:latin typeface="+mn-ea"/>
              </a:rPr>
              <a:t>●通信環境と情報通信端末の準備</a:t>
            </a:r>
            <a:endParaRPr kumimoji="1" lang="en-US" altLang="ja-JP" sz="1600" u="sng" dirty="0">
              <a:latin typeface="+mn-ea"/>
            </a:endParaRPr>
          </a:p>
          <a:p>
            <a:pPr>
              <a:lnSpc>
                <a:spcPct val="150000"/>
              </a:lnSpc>
            </a:pPr>
            <a:r>
              <a:rPr kumimoji="1" lang="ja-JP" altLang="en-US" sz="1050" dirty="0">
                <a:latin typeface="+mn-ea"/>
              </a:rPr>
              <a:t>①</a:t>
            </a:r>
            <a:r>
              <a:rPr kumimoji="1" lang="ja-JP" altLang="en-US" sz="1050" b="1" dirty="0">
                <a:solidFill>
                  <a:srgbClr val="FF0000"/>
                </a:solidFill>
                <a:latin typeface="+mn-ea"/>
              </a:rPr>
              <a:t>録画教材をスムーズに再生できる通信環境と画面側にカメラ（インカメラ）のある端末 </a:t>
            </a:r>
            <a:endParaRPr kumimoji="1" lang="en-US" altLang="ja-JP" sz="1050" b="1" dirty="0">
              <a:solidFill>
                <a:srgbClr val="FF0000"/>
              </a:solidFill>
              <a:latin typeface="+mn-ea"/>
            </a:endParaRPr>
          </a:p>
          <a:p>
            <a:pPr>
              <a:lnSpc>
                <a:spcPct val="150000"/>
              </a:lnSpc>
            </a:pPr>
            <a:r>
              <a:rPr kumimoji="1" lang="ja-JP" altLang="en-US" sz="1050" dirty="0">
                <a:latin typeface="+mn-ea"/>
              </a:rPr>
              <a:t>（スマートフォン、タブレット、 パソコン）を用意してください。</a:t>
            </a:r>
            <a:endParaRPr kumimoji="1" lang="en-US" altLang="ja-JP" sz="1050" dirty="0">
              <a:latin typeface="+mn-ea"/>
            </a:endParaRPr>
          </a:p>
          <a:p>
            <a:pPr>
              <a:lnSpc>
                <a:spcPct val="150000"/>
              </a:lnSpc>
            </a:pPr>
            <a:r>
              <a:rPr kumimoji="1" lang="en-US" altLang="ja-JP" sz="1050" dirty="0">
                <a:latin typeface="+mn-ea"/>
              </a:rPr>
              <a:t>※</a:t>
            </a:r>
            <a:r>
              <a:rPr kumimoji="1" lang="en-US" altLang="ja-JP" sz="1050" b="1" dirty="0" err="1">
                <a:solidFill>
                  <a:srgbClr val="FF0000"/>
                </a:solidFill>
                <a:latin typeface="+mn-ea"/>
              </a:rPr>
              <a:t>Andriod</a:t>
            </a:r>
            <a:r>
              <a:rPr kumimoji="1" lang="ja-JP" altLang="en-US" sz="1050" b="1" dirty="0">
                <a:solidFill>
                  <a:srgbClr val="FF0000"/>
                </a:solidFill>
                <a:latin typeface="+mn-ea"/>
              </a:rPr>
              <a:t>端末</a:t>
            </a:r>
            <a:r>
              <a:rPr kumimoji="1" lang="ja-JP" altLang="en-US" sz="1050" dirty="0">
                <a:latin typeface="+mn-ea"/>
              </a:rPr>
              <a:t>は、スペックにばらつきがあります。使用の際は端末の</a:t>
            </a:r>
            <a:r>
              <a:rPr kumimoji="1" lang="ja-JP" altLang="en-US" sz="1050" b="1" dirty="0">
                <a:solidFill>
                  <a:srgbClr val="FF0000"/>
                </a:solidFill>
                <a:latin typeface="+mn-ea"/>
              </a:rPr>
              <a:t>熱暴走</a:t>
            </a:r>
            <a:r>
              <a:rPr kumimoji="1" lang="ja-JP" altLang="en-US" sz="1050" dirty="0">
                <a:latin typeface="+mn-ea"/>
              </a:rPr>
              <a:t>にご注意ください。一番効果があるのは充電しながら視聴しない。</a:t>
            </a:r>
            <a:r>
              <a:rPr kumimoji="1" lang="en-US" altLang="ja-JP" sz="1050" dirty="0">
                <a:latin typeface="+mn-ea"/>
              </a:rPr>
              <a:t>AQUOS</a:t>
            </a:r>
            <a:r>
              <a:rPr kumimoji="1" lang="ja-JP" altLang="en-US" sz="1050" dirty="0">
                <a:latin typeface="+mn-ea"/>
              </a:rPr>
              <a:t>携帯は負荷のかかる設定をオフにします。（注意事項Ｐ９参照）</a:t>
            </a:r>
            <a:endParaRPr kumimoji="1" lang="en-US" altLang="ja-JP" sz="1050" dirty="0">
              <a:latin typeface="+mn-ea"/>
            </a:endParaRPr>
          </a:p>
          <a:p>
            <a:pPr>
              <a:lnSpc>
                <a:spcPct val="150000"/>
              </a:lnSpc>
            </a:pPr>
            <a:r>
              <a:rPr kumimoji="1" lang="en-US" altLang="ja-JP" sz="1050" dirty="0">
                <a:latin typeface="+mn-ea"/>
              </a:rPr>
              <a:t>※</a:t>
            </a:r>
            <a:r>
              <a:rPr kumimoji="1" lang="ja-JP" altLang="en-US" sz="1050" b="1" dirty="0">
                <a:solidFill>
                  <a:srgbClr val="FF0000"/>
                </a:solidFill>
                <a:latin typeface="+mn-ea"/>
              </a:rPr>
              <a:t>パソコンで受講する際の対応ブラウザ</a:t>
            </a:r>
            <a:r>
              <a:rPr kumimoji="1" lang="ja-JP" altLang="en-US" sz="1050" dirty="0">
                <a:latin typeface="+mn-ea"/>
              </a:rPr>
              <a:t>は、</a:t>
            </a:r>
            <a:r>
              <a:rPr kumimoji="1" lang="en-US" altLang="ja-JP" sz="1050" b="1" dirty="0">
                <a:solidFill>
                  <a:srgbClr val="FF0000"/>
                </a:solidFill>
                <a:latin typeface="+mn-ea"/>
              </a:rPr>
              <a:t>Microsoft Edge</a:t>
            </a:r>
            <a:r>
              <a:rPr kumimoji="1" lang="ja-JP" altLang="en-US" sz="1050" dirty="0" err="1">
                <a:latin typeface="+mn-ea"/>
              </a:rPr>
              <a:t>、</a:t>
            </a:r>
            <a:r>
              <a:rPr kumimoji="1" lang="en-US" altLang="ja-JP" sz="1050" b="1" dirty="0">
                <a:solidFill>
                  <a:srgbClr val="FF0000"/>
                </a:solidFill>
                <a:latin typeface="+mn-ea"/>
              </a:rPr>
              <a:t>Google Chrome</a:t>
            </a:r>
            <a:r>
              <a:rPr kumimoji="1" lang="ja-JP" altLang="en-US" sz="1050" dirty="0">
                <a:latin typeface="+mn-ea"/>
              </a:rPr>
              <a:t>です。</a:t>
            </a:r>
            <a:endParaRPr kumimoji="1" lang="en-US" altLang="ja-JP" sz="1050" dirty="0">
              <a:latin typeface="+mn-ea"/>
            </a:endParaRPr>
          </a:p>
          <a:p>
            <a:pPr>
              <a:lnSpc>
                <a:spcPct val="150000"/>
              </a:lnSpc>
            </a:pPr>
            <a:r>
              <a:rPr kumimoji="1" lang="ja-JP" altLang="en-US" sz="1050" dirty="0">
                <a:latin typeface="+mn-ea"/>
              </a:rPr>
              <a:t>（</a:t>
            </a:r>
            <a:r>
              <a:rPr kumimoji="1" lang="en-US" altLang="ja-JP" sz="1050" dirty="0">
                <a:latin typeface="+mn-ea"/>
              </a:rPr>
              <a:t>Safari</a:t>
            </a:r>
            <a:r>
              <a:rPr kumimoji="1" lang="ja-JP" altLang="en-US" sz="1050" dirty="0">
                <a:latin typeface="+mn-ea"/>
              </a:rPr>
              <a:t>等、上記以外のブラウザからは受講できません。必ず</a:t>
            </a:r>
            <a:r>
              <a:rPr kumimoji="1" lang="en-US" altLang="ja-JP" sz="1050" b="1" dirty="0">
                <a:solidFill>
                  <a:srgbClr val="FF0000"/>
                </a:solidFill>
                <a:latin typeface="+mn-ea"/>
              </a:rPr>
              <a:t>Windows</a:t>
            </a:r>
            <a:r>
              <a:rPr kumimoji="1" lang="ja-JP" altLang="en-US" sz="1050" b="1" dirty="0">
                <a:solidFill>
                  <a:srgbClr val="FF0000"/>
                </a:solidFill>
                <a:latin typeface="+mn-ea"/>
              </a:rPr>
              <a:t>搭載の💻で受講</a:t>
            </a:r>
            <a:r>
              <a:rPr kumimoji="1" lang="ja-JP" altLang="en-US" sz="1050" dirty="0">
                <a:latin typeface="+mn-ea"/>
              </a:rPr>
              <a:t>をお願いします。）</a:t>
            </a:r>
            <a:endParaRPr kumimoji="1" lang="en-US" altLang="ja-JP" sz="1050" dirty="0">
              <a:latin typeface="+mn-ea"/>
            </a:endParaRPr>
          </a:p>
          <a:p>
            <a:pPr>
              <a:lnSpc>
                <a:spcPct val="150000"/>
              </a:lnSpc>
            </a:pPr>
            <a:endParaRPr kumimoji="1" lang="en-US" altLang="ja-JP" sz="500" dirty="0">
              <a:latin typeface="+mn-ea"/>
            </a:endParaRPr>
          </a:p>
          <a:p>
            <a:pPr>
              <a:lnSpc>
                <a:spcPct val="150000"/>
              </a:lnSpc>
            </a:pPr>
            <a:r>
              <a:rPr kumimoji="1" lang="ja-JP" altLang="en-US" sz="1050" dirty="0">
                <a:latin typeface="+mn-ea"/>
              </a:rPr>
              <a:t>②</a:t>
            </a:r>
            <a:r>
              <a:rPr kumimoji="1" lang="en-US" altLang="ja-JP" sz="1050" dirty="0">
                <a:latin typeface="+mn-ea"/>
              </a:rPr>
              <a:t> </a:t>
            </a:r>
            <a:r>
              <a:rPr kumimoji="1" lang="ja-JP" altLang="en-US" sz="1050" dirty="0">
                <a:latin typeface="+mn-ea"/>
              </a:rPr>
              <a:t>学科映像の視聴を開始すると 途中で一時停止できません。</a:t>
            </a:r>
            <a:r>
              <a:rPr kumimoji="1" lang="en-US" altLang="ja-JP" sz="1050" b="1" dirty="0">
                <a:solidFill>
                  <a:srgbClr val="FF0000"/>
                </a:solidFill>
                <a:latin typeface="+mn-ea"/>
              </a:rPr>
              <a:t>1</a:t>
            </a:r>
            <a:r>
              <a:rPr kumimoji="1" lang="ja-JP" altLang="en-US" sz="1050" b="1" dirty="0">
                <a:solidFill>
                  <a:srgbClr val="FF0000"/>
                </a:solidFill>
                <a:latin typeface="+mn-ea"/>
              </a:rPr>
              <a:t>時限（</a:t>
            </a:r>
            <a:r>
              <a:rPr kumimoji="1" lang="en-US" altLang="ja-JP" sz="1050" b="1" dirty="0">
                <a:solidFill>
                  <a:srgbClr val="FF0000"/>
                </a:solidFill>
                <a:latin typeface="+mn-ea"/>
              </a:rPr>
              <a:t>50</a:t>
            </a:r>
            <a:r>
              <a:rPr kumimoji="1" lang="ja-JP" altLang="en-US" sz="1050" b="1" dirty="0">
                <a:solidFill>
                  <a:srgbClr val="FF0000"/>
                </a:solidFill>
                <a:latin typeface="+mn-ea"/>
              </a:rPr>
              <a:t>分）を継続</a:t>
            </a:r>
            <a:r>
              <a:rPr kumimoji="1" lang="ja-JP" altLang="en-US" sz="1050" dirty="0">
                <a:latin typeface="+mn-ea"/>
              </a:rPr>
              <a:t>して視聴 できる時間を確保してください。</a:t>
            </a:r>
            <a:endParaRPr kumimoji="1" lang="en-US" altLang="ja-JP" sz="1050" dirty="0">
              <a:latin typeface="+mn-ea"/>
            </a:endParaRPr>
          </a:p>
          <a:p>
            <a:pPr>
              <a:lnSpc>
                <a:spcPct val="150000"/>
              </a:lnSpc>
            </a:pPr>
            <a:endParaRPr kumimoji="1" lang="ja-JP" altLang="en-US" sz="500" dirty="0">
              <a:latin typeface="+mn-ea"/>
            </a:endParaRPr>
          </a:p>
          <a:p>
            <a:pPr>
              <a:lnSpc>
                <a:spcPct val="150000"/>
              </a:lnSpc>
            </a:pPr>
            <a:r>
              <a:rPr kumimoji="1" lang="ja-JP" altLang="en-US" sz="1050" dirty="0">
                <a:latin typeface="+mn-ea"/>
              </a:rPr>
              <a:t>③</a:t>
            </a:r>
            <a:r>
              <a:rPr kumimoji="1" lang="en-US" altLang="ja-JP" sz="1050" dirty="0">
                <a:latin typeface="+mn-ea"/>
              </a:rPr>
              <a:t> </a:t>
            </a:r>
            <a:r>
              <a:rPr kumimoji="1" lang="ja-JP" altLang="en-US" sz="1050" dirty="0">
                <a:latin typeface="+mn-ea"/>
              </a:rPr>
              <a:t>視聴途中で、</a:t>
            </a:r>
            <a:r>
              <a:rPr kumimoji="1" lang="ja-JP" altLang="en-US" sz="1050" b="1" dirty="0">
                <a:solidFill>
                  <a:srgbClr val="FF0000"/>
                </a:solidFill>
                <a:latin typeface="+mn-ea"/>
              </a:rPr>
              <a:t>通信回線が遮断されたり</a:t>
            </a:r>
            <a:r>
              <a:rPr kumimoji="1" lang="ja-JP" altLang="en-US" sz="1050" dirty="0">
                <a:latin typeface="+mn-ea"/>
              </a:rPr>
              <a:t>、</a:t>
            </a:r>
            <a:r>
              <a:rPr kumimoji="1" lang="ja-JP" altLang="en-US" sz="1050" b="1" dirty="0">
                <a:solidFill>
                  <a:srgbClr val="FF0000"/>
                </a:solidFill>
                <a:latin typeface="+mn-ea"/>
              </a:rPr>
              <a:t>電話の着信 があったり</a:t>
            </a:r>
            <a:r>
              <a:rPr kumimoji="1" lang="ja-JP" altLang="en-US" sz="1050" dirty="0">
                <a:latin typeface="+mn-ea"/>
              </a:rPr>
              <a:t>、</a:t>
            </a:r>
            <a:r>
              <a:rPr kumimoji="1" lang="ja-JP" altLang="en-US" sz="1050" b="1" dirty="0">
                <a:solidFill>
                  <a:srgbClr val="FF0000"/>
                </a:solidFill>
                <a:latin typeface="+mn-ea"/>
              </a:rPr>
              <a:t>他のアプリを起動したり</a:t>
            </a:r>
            <a:r>
              <a:rPr kumimoji="1" lang="ja-JP" altLang="en-US" sz="1050" dirty="0">
                <a:latin typeface="+mn-ea"/>
              </a:rPr>
              <a:t>、</a:t>
            </a:r>
            <a:r>
              <a:rPr kumimoji="1" lang="ja-JP" altLang="en-US" sz="1050" b="1" dirty="0">
                <a:solidFill>
                  <a:srgbClr val="FF0000"/>
                </a:solidFill>
                <a:latin typeface="+mn-ea"/>
              </a:rPr>
              <a:t>画面を最小化する</a:t>
            </a:r>
            <a:r>
              <a:rPr kumimoji="1" lang="ja-JP" altLang="en-US" sz="1050" dirty="0">
                <a:latin typeface="+mn-ea"/>
              </a:rPr>
              <a:t>と途中で再生が停止し、最初から視聴し直す必要があります。</a:t>
            </a:r>
            <a:endParaRPr kumimoji="1" lang="en-US" altLang="ja-JP" sz="1050" dirty="0">
              <a:latin typeface="+mn-ea"/>
            </a:endParaRPr>
          </a:p>
          <a:p>
            <a:pPr>
              <a:lnSpc>
                <a:spcPct val="150000"/>
              </a:lnSpc>
            </a:pPr>
            <a:endParaRPr kumimoji="1" lang="ja-JP" altLang="en-US" sz="500" dirty="0">
              <a:latin typeface="+mn-ea"/>
            </a:endParaRPr>
          </a:p>
          <a:p>
            <a:pPr>
              <a:lnSpc>
                <a:spcPct val="150000"/>
              </a:lnSpc>
            </a:pPr>
            <a:r>
              <a:rPr kumimoji="1" lang="ja-JP" altLang="en-US" sz="1050" dirty="0">
                <a:latin typeface="+mn-ea"/>
              </a:rPr>
              <a:t>④視聴を始める前に</a:t>
            </a:r>
            <a:r>
              <a:rPr kumimoji="1" lang="ja-JP" altLang="en-US" sz="1050" b="1" dirty="0">
                <a:solidFill>
                  <a:srgbClr val="FF0000"/>
                </a:solidFill>
                <a:latin typeface="+mn-ea"/>
              </a:rPr>
              <a:t>通信状態</a:t>
            </a:r>
            <a:r>
              <a:rPr kumimoji="1" lang="ja-JP" altLang="en-US" sz="1050" dirty="0">
                <a:latin typeface="+mn-ea"/>
              </a:rPr>
              <a:t>や</a:t>
            </a:r>
            <a:r>
              <a:rPr kumimoji="1" lang="ja-JP" altLang="en-US" sz="1050" b="1" dirty="0">
                <a:solidFill>
                  <a:srgbClr val="FF0000"/>
                </a:solidFill>
                <a:latin typeface="+mn-ea"/>
              </a:rPr>
              <a:t>端末の設定</a:t>
            </a:r>
            <a:r>
              <a:rPr kumimoji="1" lang="ja-JP" altLang="en-US" sz="1050" dirty="0">
                <a:latin typeface="+mn-ea"/>
              </a:rPr>
              <a:t>を確認し、</a:t>
            </a:r>
            <a:r>
              <a:rPr kumimoji="1" lang="ja-JP" altLang="en-US" sz="1050" b="1" dirty="0">
                <a:solidFill>
                  <a:srgbClr val="FF0000"/>
                </a:solidFill>
                <a:latin typeface="+mn-ea"/>
              </a:rPr>
              <a:t>電源</a:t>
            </a:r>
            <a:r>
              <a:rPr kumimoji="1" lang="ja-JP" altLang="en-US" sz="1050" dirty="0">
                <a:latin typeface="+mn-ea"/>
              </a:rPr>
              <a:t>を確実に確保してください。</a:t>
            </a:r>
            <a:endParaRPr kumimoji="1" lang="en-US" altLang="ja-JP" sz="1050" dirty="0">
              <a:latin typeface="+mn-ea"/>
            </a:endParaRPr>
          </a:p>
        </p:txBody>
      </p:sp>
      <p:pic>
        <p:nvPicPr>
          <p:cNvPr id="8" name="Picture 14" descr="google, クローム, ロゴ アイコ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1372" y="7962151"/>
            <a:ext cx="1950720" cy="97536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意外に使える!?Microsoft Edge(エッジ)の機能と使い方"/>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24"/>
          <a:stretch/>
        </p:blipFill>
        <p:spPr bwMode="auto">
          <a:xfrm>
            <a:off x="466865" y="7958565"/>
            <a:ext cx="1727200" cy="949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s://sozaic.com/wp-content/uploads/2016/06/gadget9-700x4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5424" y="8135823"/>
            <a:ext cx="1000125" cy="592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スマートフォンのフレーム素材のイラスト | かわいいフリー素材集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291" y="5967548"/>
            <a:ext cx="551498"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いろいろなタブレットのイラスト | かわいいフリー素材集 いらすとや"/>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8676" y="5682375"/>
            <a:ext cx="889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いろいろな角度から見たノートパソコンのイラスト | かわいいフリー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2093" y="5696834"/>
            <a:ext cx="1611630" cy="1224915"/>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828041" y="7144029"/>
            <a:ext cx="5251759" cy="523220"/>
          </a:xfrm>
          <a:prstGeom prst="rect">
            <a:avLst/>
          </a:prstGeom>
          <a:noFill/>
          <a:ln>
            <a:noFill/>
          </a:ln>
        </p:spPr>
        <p:txBody>
          <a:bodyPr wrap="none" rtlCol="0" anchor="t" anchorCtr="0">
            <a:spAutoFit/>
          </a:bodyPr>
          <a:lstStyle/>
          <a:p>
            <a:pPr algn="ctr"/>
            <a:r>
              <a:rPr lang="ja-JP" altLang="en-US" sz="1400" b="1" dirty="0">
                <a:solidFill>
                  <a:srgbClr val="FFC000"/>
                </a:solidFill>
              </a:rPr>
              <a:t>画面側にカメラ（インカメラ）のある端末</a:t>
            </a:r>
            <a:endParaRPr lang="en-US" altLang="ja-JP" sz="1400" b="1" dirty="0">
              <a:solidFill>
                <a:srgbClr val="FFC000"/>
              </a:solidFill>
            </a:endParaRPr>
          </a:p>
          <a:p>
            <a:pPr algn="ctr"/>
            <a:r>
              <a:rPr lang="ja-JP" altLang="en-US" sz="1400" b="1" dirty="0">
                <a:solidFill>
                  <a:srgbClr val="FFC000"/>
                </a:solidFill>
              </a:rPr>
              <a:t>（スマートフォン、タブレット、 パソコン）をご用意ください</a:t>
            </a:r>
          </a:p>
        </p:txBody>
      </p:sp>
      <p:sp>
        <p:nvSpPr>
          <p:cNvPr id="43" name="テキスト ボックス 42"/>
          <p:cNvSpPr txBox="1"/>
          <p:nvPr/>
        </p:nvSpPr>
        <p:spPr>
          <a:xfrm>
            <a:off x="-94728" y="8979771"/>
            <a:ext cx="7007239" cy="307777"/>
          </a:xfrm>
          <a:prstGeom prst="rect">
            <a:avLst/>
          </a:prstGeom>
          <a:noFill/>
          <a:ln>
            <a:noFill/>
          </a:ln>
        </p:spPr>
        <p:txBody>
          <a:bodyPr wrap="none" rtlCol="0" anchor="t" anchorCtr="0">
            <a:spAutoFit/>
          </a:bodyPr>
          <a:lstStyle/>
          <a:p>
            <a:pPr algn="ctr"/>
            <a:r>
              <a:rPr lang="ja-JP" altLang="en-US" sz="1400" b="1" dirty="0">
                <a:solidFill>
                  <a:srgbClr val="FFC000"/>
                </a:solidFill>
                <a:latin typeface="+mn-ea"/>
              </a:rPr>
              <a:t>パソコンで受講する際の対応ブラウザは、</a:t>
            </a:r>
            <a:r>
              <a:rPr lang="en-US" altLang="ja-JP" sz="1400" b="1" dirty="0">
                <a:solidFill>
                  <a:srgbClr val="FFC000"/>
                </a:solidFill>
                <a:latin typeface="+mn-ea"/>
              </a:rPr>
              <a:t>Microsoft Edge</a:t>
            </a:r>
            <a:r>
              <a:rPr lang="ja-JP" altLang="en-US" sz="1400" b="1" dirty="0" err="1">
                <a:solidFill>
                  <a:srgbClr val="FFC000"/>
                </a:solidFill>
                <a:latin typeface="+mn-ea"/>
              </a:rPr>
              <a:t>、</a:t>
            </a:r>
            <a:r>
              <a:rPr lang="en-US" altLang="ja-JP" sz="1400" b="1" dirty="0">
                <a:solidFill>
                  <a:srgbClr val="FFC000"/>
                </a:solidFill>
                <a:latin typeface="+mn-ea"/>
              </a:rPr>
              <a:t>Google Chrome</a:t>
            </a:r>
            <a:r>
              <a:rPr lang="ja-JP" altLang="en-US" sz="1400" b="1" dirty="0" err="1">
                <a:solidFill>
                  <a:srgbClr val="FFC000"/>
                </a:solidFill>
                <a:latin typeface="+mn-ea"/>
              </a:rPr>
              <a:t>です</a:t>
            </a:r>
            <a:endParaRPr lang="en-US" altLang="ja-JP" sz="1400" b="1" dirty="0">
              <a:solidFill>
                <a:srgbClr val="FFC000"/>
              </a:solidFill>
              <a:latin typeface="+mn-ea"/>
            </a:endParaRPr>
          </a:p>
        </p:txBody>
      </p:sp>
      <p:pic>
        <p:nvPicPr>
          <p:cNvPr id="44" name="Picture 20" descr="丸い「OK」のマー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05" y="7969755"/>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丸い「NG」のマーク"/>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8109" y="7972926"/>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丸い「OK」のマー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103" y="7968530"/>
            <a:ext cx="458885" cy="458885"/>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6062494" y="8316762"/>
            <a:ext cx="744114" cy="307777"/>
          </a:xfrm>
          <a:prstGeom prst="rect">
            <a:avLst/>
          </a:prstGeom>
          <a:noFill/>
          <a:ln>
            <a:noFill/>
          </a:ln>
        </p:spPr>
        <p:txBody>
          <a:bodyPr wrap="none" rtlCol="0" anchor="t" anchorCtr="0">
            <a:spAutoFit/>
          </a:bodyPr>
          <a:lstStyle/>
          <a:p>
            <a:pPr algn="ctr"/>
            <a:r>
              <a:rPr lang="en-US" altLang="ja-JP" sz="1400" b="1" dirty="0">
                <a:solidFill>
                  <a:srgbClr val="2E92DB"/>
                </a:solidFill>
                <a:latin typeface="+mn-ea"/>
              </a:rPr>
              <a:t>Safari</a:t>
            </a:r>
          </a:p>
        </p:txBody>
      </p:sp>
    </p:spTree>
    <p:extLst>
      <p:ext uri="{BB962C8B-B14F-4D97-AF65-F5344CB8AC3E}">
        <p14:creationId xmlns:p14="http://schemas.microsoft.com/office/powerpoint/2010/main" val="268866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10</a:t>
            </a:fld>
            <a:endParaRPr kumimoji="1" lang="ja-JP" altLang="en-US" dirty="0"/>
          </a:p>
        </p:txBody>
      </p:sp>
      <p:sp>
        <p:nvSpPr>
          <p:cNvPr id="5" name="正方形/長方形 4">
            <a:extLst>
              <a:ext uri="{FF2B5EF4-FFF2-40B4-BE49-F238E27FC236}">
                <a16:creationId xmlns:a16="http://schemas.microsoft.com/office/drawing/2014/main" id="{8476DDD7-E85C-4050-B104-9A146FE41288}"/>
              </a:ext>
            </a:extLst>
          </p:cNvPr>
          <p:cNvSpPr/>
          <p:nvPr/>
        </p:nvSpPr>
        <p:spPr>
          <a:xfrm>
            <a:off x="0" y="-948"/>
            <a:ext cx="6858000" cy="601449"/>
          </a:xfrm>
          <a:prstGeom prst="rect">
            <a:avLst/>
          </a:prstGeom>
          <a:solidFill>
            <a:srgbClr val="2683C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オンライン学科教習の始め方</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オンデマンド編</a:t>
            </a: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E7C5F9B-A8FF-4A60-A4FB-59B3883603CE}"/>
              </a:ext>
            </a:extLst>
          </p:cNvPr>
          <p:cNvSpPr txBox="1"/>
          <p:nvPr/>
        </p:nvSpPr>
        <p:spPr>
          <a:xfrm>
            <a:off x="-79512" y="644415"/>
            <a:ext cx="7156174" cy="369332"/>
          </a:xfrm>
          <a:prstGeom prst="rect">
            <a:avLst/>
          </a:prstGeom>
          <a:noFill/>
        </p:spPr>
        <p:txBody>
          <a:bodyPr wrap="square" rtlCol="0">
            <a:spAutoFit/>
          </a:bodyPr>
          <a:lstStyle/>
          <a:p>
            <a:r>
              <a:rPr kumimoji="1" lang="ja-JP" altLang="en-US" b="1" dirty="0"/>
              <a:t>［スマートフォンでのオンライン教習（オンデマンド）の始め方］</a:t>
            </a:r>
          </a:p>
        </p:txBody>
      </p:sp>
      <p:sp>
        <p:nvSpPr>
          <p:cNvPr id="8" name="テキスト ボックス 7">
            <a:extLst>
              <a:ext uri="{FF2B5EF4-FFF2-40B4-BE49-F238E27FC236}">
                <a16:creationId xmlns:a16="http://schemas.microsoft.com/office/drawing/2014/main" id="{ED697874-13A7-49C6-A23E-CB10107BA7AD}"/>
              </a:ext>
            </a:extLst>
          </p:cNvPr>
          <p:cNvSpPr txBox="1"/>
          <p:nvPr/>
        </p:nvSpPr>
        <p:spPr>
          <a:xfrm>
            <a:off x="7839" y="1014307"/>
            <a:ext cx="5335329" cy="338554"/>
          </a:xfrm>
          <a:prstGeom prst="rect">
            <a:avLst/>
          </a:prstGeom>
          <a:noFill/>
        </p:spPr>
        <p:txBody>
          <a:bodyPr wrap="square" rtlCol="0">
            <a:spAutoFit/>
          </a:bodyPr>
          <a:lstStyle/>
          <a:p>
            <a:r>
              <a:rPr kumimoji="1" lang="ja-JP" altLang="en-US" sz="1600" u="sng" dirty="0"/>
              <a:t>●アプリのインストールとログイン方法</a:t>
            </a:r>
          </a:p>
        </p:txBody>
      </p:sp>
      <p:sp>
        <p:nvSpPr>
          <p:cNvPr id="9" name="テキスト ボックス 8">
            <a:extLst>
              <a:ext uri="{FF2B5EF4-FFF2-40B4-BE49-F238E27FC236}">
                <a16:creationId xmlns:a16="http://schemas.microsoft.com/office/drawing/2014/main" id="{39F5F6CB-4E5A-4FE0-8049-1C35F6B0BC31}"/>
              </a:ext>
            </a:extLst>
          </p:cNvPr>
          <p:cNvSpPr txBox="1"/>
          <p:nvPr/>
        </p:nvSpPr>
        <p:spPr>
          <a:xfrm>
            <a:off x="0" y="1294170"/>
            <a:ext cx="3779520" cy="923330"/>
          </a:xfrm>
          <a:prstGeom prst="rect">
            <a:avLst/>
          </a:prstGeom>
          <a:noFill/>
        </p:spPr>
        <p:txBody>
          <a:bodyPr wrap="square" rtlCol="0">
            <a:spAutoFit/>
          </a:bodyPr>
          <a:lstStyle/>
          <a:p>
            <a:r>
              <a:rPr kumimoji="1" lang="ja-JP" altLang="en-US" sz="1200" b="1" dirty="0"/>
              <a:t>①</a:t>
            </a:r>
            <a:r>
              <a:rPr kumimoji="1" lang="ja-JP" altLang="en-US" sz="1050" dirty="0"/>
              <a:t>オンライン学科教習ツール</a:t>
            </a:r>
            <a:r>
              <a:rPr kumimoji="1" lang="en-US" altLang="ja-JP" sz="1050" dirty="0"/>
              <a:t>N-LINE</a:t>
            </a:r>
            <a:r>
              <a:rPr kumimoji="1" lang="ja-JP" altLang="en-US" sz="1050" dirty="0"/>
              <a:t>（エヌライン）アプリを</a:t>
            </a:r>
            <a:endParaRPr kumimoji="1" lang="en-US" altLang="ja-JP" sz="1050" dirty="0"/>
          </a:p>
          <a:p>
            <a:r>
              <a:rPr kumimoji="1" lang="ja-JP" altLang="en-US" sz="1050" dirty="0"/>
              <a:t> </a:t>
            </a:r>
            <a:r>
              <a:rPr kumimoji="1" lang="en-US" altLang="ja-JP" sz="1050" dirty="0"/>
              <a:t>App store </a:t>
            </a:r>
            <a:r>
              <a:rPr kumimoji="1" lang="ja-JP" altLang="en-US" sz="1050" dirty="0"/>
              <a:t>または </a:t>
            </a:r>
            <a:r>
              <a:rPr kumimoji="1" lang="en-US" altLang="ja-JP" sz="1050" dirty="0" err="1"/>
              <a:t>GooglePlay</a:t>
            </a:r>
            <a:r>
              <a:rPr kumimoji="1" lang="ja-JP" altLang="en-US" sz="1050" dirty="0"/>
              <a:t>からダウンロードします。</a:t>
            </a:r>
            <a:endParaRPr kumimoji="1" lang="en-US" altLang="ja-JP" sz="1050" dirty="0"/>
          </a:p>
          <a:p>
            <a:endParaRPr kumimoji="1" lang="en-US" altLang="ja-JP" sz="1050" dirty="0"/>
          </a:p>
          <a:p>
            <a:r>
              <a:rPr kumimoji="1" lang="ja-JP" altLang="en-US" sz="1050" dirty="0"/>
              <a:t>ダウンロードの際は、以下の</a:t>
            </a:r>
            <a:r>
              <a:rPr kumimoji="1" lang="en-US" altLang="ja-JP" sz="1050" dirty="0"/>
              <a:t>QR</a:t>
            </a:r>
            <a:r>
              <a:rPr kumimoji="1" lang="ja-JP" altLang="en-US" sz="1050" dirty="0"/>
              <a:t>コードをご利用いただくか「</a:t>
            </a:r>
            <a:r>
              <a:rPr kumimoji="1" lang="en-US" altLang="ja-JP" sz="1050" dirty="0"/>
              <a:t>N-LINE</a:t>
            </a:r>
            <a:r>
              <a:rPr kumimoji="1" lang="ja-JP" altLang="en-US" sz="1050" dirty="0"/>
              <a:t>」「エヌライン」で検索してください。</a:t>
            </a:r>
            <a:endParaRPr kumimoji="1" lang="en-US" altLang="ja-JP" sz="1050" dirty="0"/>
          </a:p>
        </p:txBody>
      </p:sp>
      <p:sp>
        <p:nvSpPr>
          <p:cNvPr id="10" name="テキスト ボックス 9">
            <a:extLst>
              <a:ext uri="{FF2B5EF4-FFF2-40B4-BE49-F238E27FC236}">
                <a16:creationId xmlns:a16="http://schemas.microsoft.com/office/drawing/2014/main" id="{0FF596CC-B827-4184-9C01-09E9EE49AA1A}"/>
              </a:ext>
            </a:extLst>
          </p:cNvPr>
          <p:cNvSpPr txBox="1"/>
          <p:nvPr/>
        </p:nvSpPr>
        <p:spPr>
          <a:xfrm>
            <a:off x="4038601" y="1292854"/>
            <a:ext cx="2819399" cy="761747"/>
          </a:xfrm>
          <a:prstGeom prst="rect">
            <a:avLst/>
          </a:prstGeom>
          <a:noFill/>
        </p:spPr>
        <p:txBody>
          <a:bodyPr wrap="square" rtlCol="0">
            <a:spAutoFit/>
          </a:bodyPr>
          <a:lstStyle/>
          <a:p>
            <a:r>
              <a:rPr kumimoji="1" lang="ja-JP" altLang="en-US" sz="1200" b="1" dirty="0"/>
              <a:t>②</a:t>
            </a:r>
            <a:r>
              <a:rPr kumimoji="1" lang="ja-JP" altLang="en-US" sz="1050" dirty="0"/>
              <a:t>アプリを起動させ、</a:t>
            </a:r>
            <a:endParaRPr kumimoji="1" lang="en-US" altLang="ja-JP" sz="1050" dirty="0"/>
          </a:p>
          <a:p>
            <a:r>
              <a:rPr kumimoji="1" lang="ja-JP" altLang="en-US" sz="1050" dirty="0"/>
              <a:t>・教習所コード</a:t>
            </a:r>
            <a:endParaRPr kumimoji="1" lang="en-US" altLang="ja-JP" sz="1050" dirty="0"/>
          </a:p>
          <a:p>
            <a:r>
              <a:rPr kumimoji="1" lang="ja-JP" altLang="en-US" sz="1050" dirty="0"/>
              <a:t>・教習生番号</a:t>
            </a:r>
            <a:endParaRPr kumimoji="1" lang="en-US" altLang="ja-JP" sz="1050" dirty="0"/>
          </a:p>
          <a:p>
            <a:r>
              <a:rPr kumimoji="1" lang="ja-JP" altLang="en-US" sz="1050" dirty="0"/>
              <a:t>・パスワード　を入力してログインします。</a:t>
            </a:r>
            <a:endParaRPr kumimoji="1" lang="en-US" altLang="ja-JP" sz="1050" dirty="0"/>
          </a:p>
        </p:txBody>
      </p:sp>
      <p:pic>
        <p:nvPicPr>
          <p:cNvPr id="12" name="図 11">
            <a:extLst>
              <a:ext uri="{FF2B5EF4-FFF2-40B4-BE49-F238E27FC236}">
                <a16:creationId xmlns:a16="http://schemas.microsoft.com/office/drawing/2014/main" id="{B265D05E-8404-4D12-9DA5-11A48665C0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131" y="2178254"/>
            <a:ext cx="691973" cy="691973"/>
          </a:xfrm>
          <a:prstGeom prst="rect">
            <a:avLst/>
          </a:prstGeom>
        </p:spPr>
      </p:pic>
      <p:pic>
        <p:nvPicPr>
          <p:cNvPr id="14" name="図 13">
            <a:extLst>
              <a:ext uri="{FF2B5EF4-FFF2-40B4-BE49-F238E27FC236}">
                <a16:creationId xmlns:a16="http://schemas.microsoft.com/office/drawing/2014/main" id="{A17A420B-B6BF-4D90-AC04-812824071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035" y="2130758"/>
            <a:ext cx="2369930" cy="1391977"/>
          </a:xfrm>
          <a:prstGeom prst="rect">
            <a:avLst/>
          </a:prstGeom>
        </p:spPr>
      </p:pic>
      <p:pic>
        <p:nvPicPr>
          <p:cNvPr id="16" name="図 15">
            <a:extLst>
              <a:ext uri="{FF2B5EF4-FFF2-40B4-BE49-F238E27FC236}">
                <a16:creationId xmlns:a16="http://schemas.microsoft.com/office/drawing/2014/main" id="{617E644C-C1FC-48C2-ABC8-675CB6CF26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5777" y="2054601"/>
            <a:ext cx="1119209" cy="1990699"/>
          </a:xfrm>
          <a:prstGeom prst="rect">
            <a:avLst/>
          </a:prstGeom>
        </p:spPr>
      </p:pic>
      <p:sp>
        <p:nvSpPr>
          <p:cNvPr id="17" name="正方形/長方形 16">
            <a:extLst>
              <a:ext uri="{FF2B5EF4-FFF2-40B4-BE49-F238E27FC236}">
                <a16:creationId xmlns:a16="http://schemas.microsoft.com/office/drawing/2014/main" id="{E705B2C9-1BF2-46C6-AC62-036A85F8F70E}"/>
              </a:ext>
            </a:extLst>
          </p:cNvPr>
          <p:cNvSpPr/>
          <p:nvPr/>
        </p:nvSpPr>
        <p:spPr>
          <a:xfrm>
            <a:off x="4195131" y="2904459"/>
            <a:ext cx="1109856" cy="908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01B57A1-28DC-46D4-9EAB-C86FB060E4C0}"/>
              </a:ext>
            </a:extLst>
          </p:cNvPr>
          <p:cNvSpPr txBox="1"/>
          <p:nvPr/>
        </p:nvSpPr>
        <p:spPr>
          <a:xfrm>
            <a:off x="5663637" y="3255931"/>
            <a:ext cx="1127963" cy="230832"/>
          </a:xfrm>
          <a:prstGeom prst="rect">
            <a:avLst/>
          </a:prstGeom>
          <a:noFill/>
        </p:spPr>
        <p:txBody>
          <a:bodyPr wrap="square" rtlCol="0">
            <a:spAutoFit/>
          </a:bodyPr>
          <a:lstStyle/>
          <a:p>
            <a:r>
              <a:rPr kumimoji="1" lang="ja-JP" altLang="en-US" sz="900" b="1" dirty="0">
                <a:solidFill>
                  <a:srgbClr val="FF0000"/>
                </a:solidFill>
              </a:rPr>
              <a:t>入力ミスに要注意</a:t>
            </a:r>
            <a:endParaRPr kumimoji="1" lang="en-US" altLang="ja-JP" sz="900" b="1" dirty="0">
              <a:solidFill>
                <a:srgbClr val="FF0000"/>
              </a:solidFill>
            </a:endParaRPr>
          </a:p>
        </p:txBody>
      </p:sp>
      <p:sp>
        <p:nvSpPr>
          <p:cNvPr id="23" name="テキスト ボックス 22">
            <a:extLst>
              <a:ext uri="{FF2B5EF4-FFF2-40B4-BE49-F238E27FC236}">
                <a16:creationId xmlns:a16="http://schemas.microsoft.com/office/drawing/2014/main" id="{A22AD073-647A-4B94-8498-E41DF584683F}"/>
              </a:ext>
            </a:extLst>
          </p:cNvPr>
          <p:cNvSpPr txBox="1"/>
          <p:nvPr/>
        </p:nvSpPr>
        <p:spPr>
          <a:xfrm>
            <a:off x="7839" y="4172840"/>
            <a:ext cx="6858000" cy="338554"/>
          </a:xfrm>
          <a:prstGeom prst="rect">
            <a:avLst/>
          </a:prstGeom>
          <a:noFill/>
        </p:spPr>
        <p:txBody>
          <a:bodyPr wrap="square" rtlCol="0">
            <a:spAutoFit/>
          </a:bodyPr>
          <a:lstStyle/>
          <a:p>
            <a:r>
              <a:rPr kumimoji="1" lang="ja-JP" altLang="en-US" sz="1600" u="sng" dirty="0"/>
              <a:t>●学科教習の受講方法</a:t>
            </a:r>
          </a:p>
        </p:txBody>
      </p:sp>
      <p:sp>
        <p:nvSpPr>
          <p:cNvPr id="25" name="テキスト ボックス 24">
            <a:extLst>
              <a:ext uri="{FF2B5EF4-FFF2-40B4-BE49-F238E27FC236}">
                <a16:creationId xmlns:a16="http://schemas.microsoft.com/office/drawing/2014/main" id="{8742A7A3-0DD9-47F6-8A37-00F877DC836D}"/>
              </a:ext>
            </a:extLst>
          </p:cNvPr>
          <p:cNvSpPr txBox="1"/>
          <p:nvPr/>
        </p:nvSpPr>
        <p:spPr>
          <a:xfrm>
            <a:off x="55657" y="4462251"/>
            <a:ext cx="2519903" cy="438582"/>
          </a:xfrm>
          <a:prstGeom prst="rect">
            <a:avLst/>
          </a:prstGeom>
          <a:noFill/>
        </p:spPr>
        <p:txBody>
          <a:bodyPr wrap="square" rtlCol="0">
            <a:spAutoFit/>
          </a:bodyPr>
          <a:lstStyle/>
          <a:p>
            <a:r>
              <a:rPr kumimoji="1" lang="ja-JP" altLang="en-US" sz="1200" b="1" dirty="0"/>
              <a:t>①</a:t>
            </a:r>
            <a:r>
              <a:rPr kumimoji="1" lang="ja-JP" altLang="en-US" sz="1050" dirty="0"/>
              <a:t>下部のメニューから</a:t>
            </a:r>
            <a:r>
              <a:rPr kumimoji="1" lang="ja-JP" altLang="en-US" sz="1050" b="1" dirty="0"/>
              <a:t>オンデマンド</a:t>
            </a:r>
            <a:r>
              <a:rPr kumimoji="1" lang="ja-JP" altLang="en-US" sz="1050" dirty="0"/>
              <a:t>を</a:t>
            </a:r>
            <a:endParaRPr kumimoji="1" lang="en-US" altLang="ja-JP" sz="1050" dirty="0"/>
          </a:p>
          <a:p>
            <a:r>
              <a:rPr kumimoji="1" lang="ja-JP" altLang="en-US" sz="1050" dirty="0"/>
              <a:t>　タップします。</a:t>
            </a:r>
            <a:endParaRPr kumimoji="1" lang="en-US" altLang="ja-JP" sz="1050" dirty="0"/>
          </a:p>
        </p:txBody>
      </p:sp>
      <p:sp>
        <p:nvSpPr>
          <p:cNvPr id="40" name="テキスト ボックス 39">
            <a:extLst>
              <a:ext uri="{FF2B5EF4-FFF2-40B4-BE49-F238E27FC236}">
                <a16:creationId xmlns:a16="http://schemas.microsoft.com/office/drawing/2014/main" id="{12649115-12AC-4FCB-8FF7-40C491DD9023}"/>
              </a:ext>
            </a:extLst>
          </p:cNvPr>
          <p:cNvSpPr txBox="1"/>
          <p:nvPr/>
        </p:nvSpPr>
        <p:spPr>
          <a:xfrm>
            <a:off x="2702088" y="4462251"/>
            <a:ext cx="1830965" cy="438582"/>
          </a:xfrm>
          <a:prstGeom prst="rect">
            <a:avLst/>
          </a:prstGeom>
          <a:noFill/>
        </p:spPr>
        <p:txBody>
          <a:bodyPr wrap="square" rtlCol="0">
            <a:spAutoFit/>
          </a:bodyPr>
          <a:lstStyle/>
          <a:p>
            <a:r>
              <a:rPr kumimoji="1" lang="ja-JP" altLang="en-US" sz="1200" b="1" dirty="0"/>
              <a:t>②</a:t>
            </a:r>
            <a:r>
              <a:rPr kumimoji="1" lang="ja-JP" altLang="en-US" sz="1050" dirty="0"/>
              <a:t>受講したい</a:t>
            </a:r>
            <a:r>
              <a:rPr kumimoji="1" lang="ja-JP" altLang="en-US" sz="1050" b="1" dirty="0"/>
              <a:t>学科番号</a:t>
            </a:r>
            <a:r>
              <a:rPr kumimoji="1" lang="ja-JP" altLang="en-US" sz="1050" dirty="0"/>
              <a:t>をタップします。</a:t>
            </a:r>
            <a:endParaRPr kumimoji="1" lang="en-US" altLang="ja-JP" sz="1050" dirty="0"/>
          </a:p>
        </p:txBody>
      </p:sp>
      <p:pic>
        <p:nvPicPr>
          <p:cNvPr id="52" name="図 51">
            <a:extLst>
              <a:ext uri="{FF2B5EF4-FFF2-40B4-BE49-F238E27FC236}">
                <a16:creationId xmlns:a16="http://schemas.microsoft.com/office/drawing/2014/main" id="{B5A18305-B611-4690-A274-1AC8FAB659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9036" y="3183113"/>
            <a:ext cx="366194" cy="320419"/>
          </a:xfrm>
          <a:prstGeom prst="rect">
            <a:avLst/>
          </a:prstGeom>
        </p:spPr>
      </p:pic>
      <p:sp>
        <p:nvSpPr>
          <p:cNvPr id="54" name="矢印: 右 53">
            <a:extLst>
              <a:ext uri="{FF2B5EF4-FFF2-40B4-BE49-F238E27FC236}">
                <a16:creationId xmlns:a16="http://schemas.microsoft.com/office/drawing/2014/main" id="{ABA79946-E7E9-4064-80D8-9B27F274565A}"/>
              </a:ext>
            </a:extLst>
          </p:cNvPr>
          <p:cNvSpPr/>
          <p:nvPr/>
        </p:nvSpPr>
        <p:spPr>
          <a:xfrm>
            <a:off x="2303419" y="6342296"/>
            <a:ext cx="387737" cy="248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F6C353A2-8D2B-48AE-9CB7-21E9E3DE80BA}"/>
              </a:ext>
            </a:extLst>
          </p:cNvPr>
          <p:cNvSpPr/>
          <p:nvPr/>
        </p:nvSpPr>
        <p:spPr>
          <a:xfrm>
            <a:off x="743783" y="6881800"/>
            <a:ext cx="315398" cy="25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a:extLst>
              <a:ext uri="{FF2B5EF4-FFF2-40B4-BE49-F238E27FC236}">
                <a16:creationId xmlns:a16="http://schemas.microsoft.com/office/drawing/2014/main" id="{AD6D4670-D4FB-43F9-848C-BC0F2322E642}"/>
              </a:ext>
            </a:extLst>
          </p:cNvPr>
          <p:cNvCxnSpPr>
            <a:cxnSpLocks/>
          </p:cNvCxnSpPr>
          <p:nvPr/>
        </p:nvCxnSpPr>
        <p:spPr>
          <a:xfrm>
            <a:off x="86137" y="4120307"/>
            <a:ext cx="662940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62" name="図 61">
            <a:extLst>
              <a:ext uri="{FF2B5EF4-FFF2-40B4-BE49-F238E27FC236}">
                <a16:creationId xmlns:a16="http://schemas.microsoft.com/office/drawing/2014/main" id="{DE5A39F7-B673-4E75-80CE-D2CE86B392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409" y="4866844"/>
            <a:ext cx="1807782" cy="3615563"/>
          </a:xfrm>
          <a:prstGeom prst="rect">
            <a:avLst/>
          </a:prstGeom>
        </p:spPr>
      </p:pic>
      <p:sp>
        <p:nvSpPr>
          <p:cNvPr id="47" name="正方形/長方形 46">
            <a:extLst>
              <a:ext uri="{FF2B5EF4-FFF2-40B4-BE49-F238E27FC236}">
                <a16:creationId xmlns:a16="http://schemas.microsoft.com/office/drawing/2014/main" id="{9976CD7F-4CB4-49D8-B550-518F59ABD34A}"/>
              </a:ext>
            </a:extLst>
          </p:cNvPr>
          <p:cNvSpPr/>
          <p:nvPr/>
        </p:nvSpPr>
        <p:spPr>
          <a:xfrm>
            <a:off x="1144336" y="7971808"/>
            <a:ext cx="339024" cy="272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4C256746-69F0-425C-8763-B4E617D9D8CC}"/>
              </a:ext>
            </a:extLst>
          </p:cNvPr>
          <p:cNvSpPr/>
          <p:nvPr/>
        </p:nvSpPr>
        <p:spPr>
          <a:xfrm>
            <a:off x="835372" y="7993748"/>
            <a:ext cx="245743" cy="205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 name="図 63">
            <a:extLst>
              <a:ext uri="{FF2B5EF4-FFF2-40B4-BE49-F238E27FC236}">
                <a16:creationId xmlns:a16="http://schemas.microsoft.com/office/drawing/2014/main" id="{D42C293F-02D6-4ED3-8700-89AF29B893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4226" y="4861511"/>
            <a:ext cx="1807782" cy="3615563"/>
          </a:xfrm>
          <a:prstGeom prst="rect">
            <a:avLst/>
          </a:prstGeom>
        </p:spPr>
      </p:pic>
      <p:sp>
        <p:nvSpPr>
          <p:cNvPr id="65" name="正方形/長方形 64">
            <a:extLst>
              <a:ext uri="{FF2B5EF4-FFF2-40B4-BE49-F238E27FC236}">
                <a16:creationId xmlns:a16="http://schemas.microsoft.com/office/drawing/2014/main" id="{80AFAFB3-ACF6-44D9-8321-A3FD7154C8AC}"/>
              </a:ext>
            </a:extLst>
          </p:cNvPr>
          <p:cNvSpPr/>
          <p:nvPr/>
        </p:nvSpPr>
        <p:spPr>
          <a:xfrm>
            <a:off x="3680026" y="5912015"/>
            <a:ext cx="366195" cy="388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6" name="正方形/長方形 65">
            <a:extLst>
              <a:ext uri="{FF2B5EF4-FFF2-40B4-BE49-F238E27FC236}">
                <a16:creationId xmlns:a16="http://schemas.microsoft.com/office/drawing/2014/main" id="{BB415B62-BF02-4F1E-AEA3-36F59D4D8338}"/>
              </a:ext>
            </a:extLst>
          </p:cNvPr>
          <p:cNvSpPr/>
          <p:nvPr/>
        </p:nvSpPr>
        <p:spPr>
          <a:xfrm>
            <a:off x="3494700" y="8000470"/>
            <a:ext cx="245743" cy="205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3A98E70D-69F5-455B-823C-6525BECB2B0C}"/>
              </a:ext>
            </a:extLst>
          </p:cNvPr>
          <p:cNvSpPr/>
          <p:nvPr/>
        </p:nvSpPr>
        <p:spPr>
          <a:xfrm>
            <a:off x="1370576" y="8695432"/>
            <a:ext cx="2528524" cy="566153"/>
          </a:xfrm>
          <a:prstGeom prst="rect">
            <a:avLst/>
          </a:prstGeom>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solidFill>
                  <a:schemeClr val="tx1">
                    <a:lumMod val="75000"/>
                    <a:lumOff val="25000"/>
                  </a:schemeClr>
                </a:solidFill>
                <a:latin typeface="+mn-ea"/>
              </a:rPr>
              <a:t>画面下のアイコンのレイアウトは</a:t>
            </a:r>
            <a:endParaRPr kumimoji="1" lang="en-US" altLang="ja-JP" sz="1050" dirty="0">
              <a:solidFill>
                <a:schemeClr val="tx1">
                  <a:lumMod val="75000"/>
                  <a:lumOff val="25000"/>
                </a:schemeClr>
              </a:solidFill>
              <a:latin typeface="+mn-ea"/>
            </a:endParaRPr>
          </a:p>
          <a:p>
            <a:pPr algn="ctr"/>
            <a:r>
              <a:rPr kumimoji="1" lang="ja-JP" altLang="en-US" sz="1050" dirty="0">
                <a:solidFill>
                  <a:schemeClr val="tx1">
                    <a:lumMod val="75000"/>
                    <a:lumOff val="25000"/>
                  </a:schemeClr>
                </a:solidFill>
                <a:latin typeface="+mn-ea"/>
              </a:rPr>
              <a:t>教習所利用形態に応じて変わります</a:t>
            </a:r>
          </a:p>
        </p:txBody>
      </p:sp>
      <p:sp>
        <p:nvSpPr>
          <p:cNvPr id="68" name="吹き出し: 折線 67">
            <a:extLst>
              <a:ext uri="{FF2B5EF4-FFF2-40B4-BE49-F238E27FC236}">
                <a16:creationId xmlns:a16="http://schemas.microsoft.com/office/drawing/2014/main" id="{85E6853F-4EC6-47CE-BCBC-BC1BB3921339}"/>
              </a:ext>
            </a:extLst>
          </p:cNvPr>
          <p:cNvSpPr/>
          <p:nvPr/>
        </p:nvSpPr>
        <p:spPr>
          <a:xfrm>
            <a:off x="4760674" y="5261881"/>
            <a:ext cx="1954864" cy="2077098"/>
          </a:xfrm>
          <a:prstGeom prst="borderCallout2">
            <a:avLst>
              <a:gd name="adj1" fmla="val 51550"/>
              <a:gd name="adj2" fmla="val 499"/>
              <a:gd name="adj3" fmla="val 51835"/>
              <a:gd name="adj4" fmla="val -10860"/>
              <a:gd name="adj5" fmla="val 43888"/>
              <a:gd name="adj6" fmla="val -1856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050" dirty="0">
              <a:latin typeface="+mn-ea"/>
            </a:endParaRPr>
          </a:p>
        </p:txBody>
      </p:sp>
      <p:sp>
        <p:nvSpPr>
          <p:cNvPr id="69" name="テキスト ボックス 68">
            <a:extLst>
              <a:ext uri="{FF2B5EF4-FFF2-40B4-BE49-F238E27FC236}">
                <a16:creationId xmlns:a16="http://schemas.microsoft.com/office/drawing/2014/main" id="{E141C8B5-B74E-4994-89D3-1EFD75E4BF03}"/>
              </a:ext>
            </a:extLst>
          </p:cNvPr>
          <p:cNvSpPr txBox="1"/>
          <p:nvPr/>
        </p:nvSpPr>
        <p:spPr>
          <a:xfrm>
            <a:off x="5173980" y="5400580"/>
            <a:ext cx="1541558" cy="1869743"/>
          </a:xfrm>
          <a:prstGeom prst="rect">
            <a:avLst/>
          </a:prstGeom>
          <a:noFill/>
        </p:spPr>
        <p:txBody>
          <a:bodyPr wrap="square" rtlCol="0">
            <a:spAutoFit/>
          </a:bodyPr>
          <a:lstStyle/>
          <a:p>
            <a:r>
              <a:rPr kumimoji="1" lang="ja-JP" altLang="en-US" sz="1050" dirty="0">
                <a:latin typeface="+mn-ea"/>
              </a:rPr>
              <a:t>　未受講の学科です。</a:t>
            </a:r>
            <a:endParaRPr kumimoji="1" lang="en-US" altLang="ja-JP" sz="1050" dirty="0">
              <a:latin typeface="+mn-ea"/>
            </a:endParaRPr>
          </a:p>
          <a:p>
            <a:endParaRPr kumimoji="1" lang="en-US" altLang="ja-JP" sz="1050" dirty="0">
              <a:latin typeface="+mn-ea"/>
            </a:endParaRPr>
          </a:p>
          <a:p>
            <a:endParaRPr kumimoji="1" lang="en-US" altLang="ja-JP" sz="1050" dirty="0">
              <a:latin typeface="+mn-ea"/>
            </a:endParaRPr>
          </a:p>
          <a:p>
            <a:r>
              <a:rPr kumimoji="1" lang="ja-JP" altLang="en-US" sz="1050" dirty="0">
                <a:latin typeface="+mn-ea"/>
              </a:rPr>
              <a:t>　受講済の学科です。</a:t>
            </a:r>
            <a:endParaRPr kumimoji="1" lang="en-US" altLang="ja-JP" sz="1050" dirty="0">
              <a:latin typeface="+mn-ea"/>
            </a:endParaRPr>
          </a:p>
          <a:p>
            <a:endParaRPr kumimoji="1" lang="en-US" altLang="ja-JP" sz="1050" dirty="0">
              <a:latin typeface="+mn-ea"/>
            </a:endParaRPr>
          </a:p>
          <a:p>
            <a:endParaRPr kumimoji="1" lang="en-US" altLang="ja-JP" sz="1050" dirty="0">
              <a:latin typeface="+mn-ea"/>
            </a:endParaRPr>
          </a:p>
          <a:p>
            <a:r>
              <a:rPr kumimoji="1" lang="ja-JP" altLang="en-US" sz="1050" dirty="0">
                <a:latin typeface="+mn-ea"/>
              </a:rPr>
              <a:t>　オンデマンドでの</a:t>
            </a:r>
            <a:endParaRPr kumimoji="1" lang="en-US" altLang="ja-JP" sz="1050" dirty="0">
              <a:latin typeface="+mn-ea"/>
            </a:endParaRPr>
          </a:p>
          <a:p>
            <a:r>
              <a:rPr kumimoji="1" lang="ja-JP" altLang="en-US" sz="1050" dirty="0">
                <a:latin typeface="+mn-ea"/>
              </a:rPr>
              <a:t>　受講不可の学科です。</a:t>
            </a:r>
            <a:endParaRPr kumimoji="1" lang="en-US" altLang="ja-JP" sz="1050" dirty="0">
              <a:latin typeface="+mn-ea"/>
            </a:endParaRPr>
          </a:p>
          <a:p>
            <a:r>
              <a:rPr kumimoji="1" lang="ja-JP" altLang="en-US" sz="1050" dirty="0">
                <a:latin typeface="+mn-ea"/>
              </a:rPr>
              <a:t>　先行学科を受講しな　</a:t>
            </a:r>
            <a:endParaRPr kumimoji="1" lang="en-US" altLang="ja-JP" sz="1050" dirty="0">
              <a:latin typeface="+mn-ea"/>
            </a:endParaRPr>
          </a:p>
          <a:p>
            <a:r>
              <a:rPr kumimoji="1" lang="ja-JP" altLang="en-US" sz="1050" dirty="0">
                <a:latin typeface="+mn-ea"/>
              </a:rPr>
              <a:t>　ければ受講できない　</a:t>
            </a:r>
            <a:endParaRPr kumimoji="1" lang="en-US" altLang="ja-JP" sz="1050" dirty="0">
              <a:latin typeface="+mn-ea"/>
            </a:endParaRPr>
          </a:p>
          <a:p>
            <a:r>
              <a:rPr kumimoji="1" lang="ja-JP" altLang="en-US" sz="1050" dirty="0">
                <a:latin typeface="+mn-ea"/>
              </a:rPr>
              <a:t>　教習もあります。</a:t>
            </a:r>
            <a:endParaRPr kumimoji="1" lang="en-US" altLang="ja-JP" sz="1050" dirty="0">
              <a:latin typeface="+mn-ea"/>
            </a:endParaRPr>
          </a:p>
        </p:txBody>
      </p:sp>
      <p:pic>
        <p:nvPicPr>
          <p:cNvPr id="3" name="図 2">
            <a:extLst>
              <a:ext uri="{FF2B5EF4-FFF2-40B4-BE49-F238E27FC236}">
                <a16:creationId xmlns:a16="http://schemas.microsoft.com/office/drawing/2014/main" id="{1A0BA8EC-22B6-4331-8166-5EAFE47907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8737" y="6405774"/>
            <a:ext cx="422612" cy="447717"/>
          </a:xfrm>
          <a:prstGeom prst="rect">
            <a:avLst/>
          </a:prstGeom>
        </p:spPr>
      </p:pic>
      <p:pic>
        <p:nvPicPr>
          <p:cNvPr id="11" name="図 10">
            <a:extLst>
              <a:ext uri="{FF2B5EF4-FFF2-40B4-BE49-F238E27FC236}">
                <a16:creationId xmlns:a16="http://schemas.microsoft.com/office/drawing/2014/main" id="{A3F4F8B5-695D-4A69-A0D0-7776A5B275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7083" y="5319055"/>
            <a:ext cx="445178" cy="449458"/>
          </a:xfrm>
          <a:prstGeom prst="rect">
            <a:avLst/>
          </a:prstGeom>
        </p:spPr>
      </p:pic>
      <p:pic>
        <p:nvPicPr>
          <p:cNvPr id="15" name="図 14">
            <a:extLst>
              <a:ext uri="{FF2B5EF4-FFF2-40B4-BE49-F238E27FC236}">
                <a16:creationId xmlns:a16="http://schemas.microsoft.com/office/drawing/2014/main" id="{3FBD6854-1C10-487A-9533-46808817A4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5877" y="5847452"/>
            <a:ext cx="445178" cy="453658"/>
          </a:xfrm>
          <a:prstGeom prst="rect">
            <a:avLst/>
          </a:prstGeom>
        </p:spPr>
      </p:pic>
      <p:sp>
        <p:nvSpPr>
          <p:cNvPr id="32" name="テキスト ボックス 31">
            <a:extLst>
              <a:ext uri="{FF2B5EF4-FFF2-40B4-BE49-F238E27FC236}">
                <a16:creationId xmlns:a16="http://schemas.microsoft.com/office/drawing/2014/main" id="{64B2B158-494E-47AD-AAEF-ACF3BBB42793}"/>
              </a:ext>
            </a:extLst>
          </p:cNvPr>
          <p:cNvSpPr txBox="1"/>
          <p:nvPr/>
        </p:nvSpPr>
        <p:spPr>
          <a:xfrm>
            <a:off x="676627" y="3558134"/>
            <a:ext cx="2819399" cy="415498"/>
          </a:xfrm>
          <a:prstGeom prst="rect">
            <a:avLst/>
          </a:prstGeom>
          <a:noFill/>
        </p:spPr>
        <p:txBody>
          <a:bodyPr wrap="square" rtlCol="0">
            <a:spAutoFit/>
          </a:bodyPr>
          <a:lstStyle/>
          <a:p>
            <a:r>
              <a:rPr kumimoji="1" lang="en-US" altLang="ja-JP" sz="1050" dirty="0"/>
              <a:t>※</a:t>
            </a:r>
            <a:r>
              <a:rPr kumimoji="1" lang="ja-JP" altLang="en-US" sz="1050" dirty="0"/>
              <a:t>対応</a:t>
            </a:r>
            <a:r>
              <a:rPr kumimoji="1" lang="en-US" altLang="ja-JP" sz="1050" dirty="0"/>
              <a:t>OS</a:t>
            </a:r>
          </a:p>
          <a:p>
            <a:r>
              <a:rPr kumimoji="1" lang="en-US" altLang="ja-JP" sz="1050" dirty="0"/>
              <a:t>iOS:14</a:t>
            </a:r>
            <a:r>
              <a:rPr kumimoji="1" lang="ja-JP" altLang="en-US" sz="1050" dirty="0"/>
              <a:t>以上、</a:t>
            </a:r>
            <a:r>
              <a:rPr kumimoji="1" lang="en-US" altLang="ja-JP" sz="1050" dirty="0"/>
              <a:t>iPadOS14</a:t>
            </a:r>
            <a:r>
              <a:rPr kumimoji="1" lang="ja-JP" altLang="en-US" sz="1050" dirty="0"/>
              <a:t>以上、</a:t>
            </a:r>
            <a:r>
              <a:rPr kumimoji="1" lang="en-US" altLang="ja-JP" sz="1050" dirty="0"/>
              <a:t>Android</a:t>
            </a:r>
            <a:r>
              <a:rPr kumimoji="1" lang="ja-JP" altLang="en-US" sz="1050" dirty="0"/>
              <a:t> </a:t>
            </a:r>
            <a:r>
              <a:rPr kumimoji="1" lang="en-US" altLang="ja-JP" sz="1050" dirty="0"/>
              <a:t>8</a:t>
            </a:r>
            <a:r>
              <a:rPr kumimoji="1" lang="ja-JP" altLang="en-US" sz="1050" dirty="0"/>
              <a:t>以上</a:t>
            </a:r>
            <a:endParaRPr kumimoji="1" lang="en-US" altLang="ja-JP" sz="1050" dirty="0"/>
          </a:p>
        </p:txBody>
      </p:sp>
    </p:spTree>
    <p:extLst>
      <p:ext uri="{BB962C8B-B14F-4D97-AF65-F5344CB8AC3E}">
        <p14:creationId xmlns:p14="http://schemas.microsoft.com/office/powerpoint/2010/main" val="162702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11</a:t>
            </a:fld>
            <a:endParaRPr kumimoji="1" lang="ja-JP" altLang="en-US" dirty="0"/>
          </a:p>
        </p:txBody>
      </p:sp>
      <p:pic>
        <p:nvPicPr>
          <p:cNvPr id="32" name="図 31">
            <a:extLst>
              <a:ext uri="{FF2B5EF4-FFF2-40B4-BE49-F238E27FC236}">
                <a16:creationId xmlns:a16="http://schemas.microsoft.com/office/drawing/2014/main" id="{5BCA3623-F17B-470F-8398-3ACA44B2CEE7}"/>
              </a:ext>
            </a:extLst>
          </p:cNvPr>
          <p:cNvPicPr>
            <a:picLocks noChangeAspect="1"/>
          </p:cNvPicPr>
          <p:nvPr/>
        </p:nvPicPr>
        <p:blipFill>
          <a:blip r:embed="rId2"/>
          <a:stretch>
            <a:fillRect/>
          </a:stretch>
        </p:blipFill>
        <p:spPr>
          <a:xfrm>
            <a:off x="3558508" y="957872"/>
            <a:ext cx="1773345" cy="3125373"/>
          </a:xfrm>
          <a:prstGeom prst="rect">
            <a:avLst/>
          </a:prstGeom>
        </p:spPr>
      </p:pic>
      <p:sp>
        <p:nvSpPr>
          <p:cNvPr id="34" name="正方形/長方形 33">
            <a:extLst>
              <a:ext uri="{FF2B5EF4-FFF2-40B4-BE49-F238E27FC236}">
                <a16:creationId xmlns:a16="http://schemas.microsoft.com/office/drawing/2014/main" id="{03E95F05-CD14-47E1-B258-743D5A993AEC}"/>
              </a:ext>
            </a:extLst>
          </p:cNvPr>
          <p:cNvSpPr/>
          <p:nvPr/>
        </p:nvSpPr>
        <p:spPr>
          <a:xfrm>
            <a:off x="4022468" y="3049061"/>
            <a:ext cx="845423" cy="230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5" name="正方形/長方形 34">
            <a:extLst>
              <a:ext uri="{FF2B5EF4-FFF2-40B4-BE49-F238E27FC236}">
                <a16:creationId xmlns:a16="http://schemas.microsoft.com/office/drawing/2014/main" id="{16D2D772-42B5-4428-A240-58FA74B70840}"/>
              </a:ext>
            </a:extLst>
          </p:cNvPr>
          <p:cNvSpPr/>
          <p:nvPr/>
        </p:nvSpPr>
        <p:spPr>
          <a:xfrm>
            <a:off x="3526569" y="941632"/>
            <a:ext cx="1837222" cy="230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37" name="図 36">
            <a:extLst>
              <a:ext uri="{FF2B5EF4-FFF2-40B4-BE49-F238E27FC236}">
                <a16:creationId xmlns:a16="http://schemas.microsoft.com/office/drawing/2014/main" id="{21655DE0-8902-40D4-B80F-049C5A3735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90"/>
          <a:stretch/>
        </p:blipFill>
        <p:spPr>
          <a:xfrm>
            <a:off x="1010219" y="959338"/>
            <a:ext cx="1674136" cy="3137682"/>
          </a:xfrm>
          <a:prstGeom prst="rect">
            <a:avLst/>
          </a:prstGeom>
        </p:spPr>
      </p:pic>
      <p:sp>
        <p:nvSpPr>
          <p:cNvPr id="41" name="テキスト ボックス 40">
            <a:extLst>
              <a:ext uri="{FF2B5EF4-FFF2-40B4-BE49-F238E27FC236}">
                <a16:creationId xmlns:a16="http://schemas.microsoft.com/office/drawing/2014/main" id="{C829BFC9-06D4-47BA-9784-803ED4CC0D0D}"/>
              </a:ext>
            </a:extLst>
          </p:cNvPr>
          <p:cNvSpPr txBox="1"/>
          <p:nvPr/>
        </p:nvSpPr>
        <p:spPr>
          <a:xfrm>
            <a:off x="29366" y="83291"/>
            <a:ext cx="3399634" cy="923330"/>
          </a:xfrm>
          <a:prstGeom prst="rect">
            <a:avLst/>
          </a:prstGeom>
          <a:noFill/>
        </p:spPr>
        <p:txBody>
          <a:bodyPr wrap="square" rtlCol="0">
            <a:spAutoFit/>
          </a:bodyPr>
          <a:lstStyle/>
          <a:p>
            <a:r>
              <a:rPr kumimoji="1" lang="ja-JP" altLang="en-US" sz="1200" b="1" dirty="0"/>
              <a:t>③</a:t>
            </a:r>
            <a:r>
              <a:rPr kumimoji="1" lang="ja-JP" altLang="en-US" sz="1050" dirty="0"/>
              <a:t>受講前に本人確認を行います。</a:t>
            </a:r>
            <a:endParaRPr kumimoji="1" lang="en-US" altLang="ja-JP" sz="1050" dirty="0"/>
          </a:p>
          <a:p>
            <a:r>
              <a:rPr kumimoji="1" lang="ja-JP" altLang="en-US" sz="1050" dirty="0"/>
              <a:t>「</a:t>
            </a:r>
            <a:r>
              <a:rPr kumimoji="1" lang="ja-JP" altLang="en-US" sz="1050" b="1" dirty="0"/>
              <a:t>本人確認を行います</a:t>
            </a:r>
            <a:r>
              <a:rPr kumimoji="1" lang="ja-JP" altLang="en-US" sz="1050" dirty="0"/>
              <a:t>」のメッセージが表示されたら</a:t>
            </a:r>
            <a:endParaRPr kumimoji="1" lang="en-US" altLang="ja-JP" sz="1050" dirty="0"/>
          </a:p>
          <a:p>
            <a:r>
              <a:rPr kumimoji="1" lang="ja-JP" altLang="en-US" sz="1050" dirty="0"/>
              <a:t>　</a:t>
            </a:r>
            <a:r>
              <a:rPr kumimoji="1" lang="en-US" altLang="ja-JP" sz="1050" b="1" dirty="0"/>
              <a:t>OK</a:t>
            </a:r>
            <a:r>
              <a:rPr kumimoji="1" lang="ja-JP" altLang="en-US" sz="1050" b="1" dirty="0"/>
              <a:t>ボタン</a:t>
            </a:r>
            <a:r>
              <a:rPr kumimoji="1" lang="ja-JP" altLang="en-US" sz="1050" dirty="0"/>
              <a:t>を押さずとも自動的に認証が始まります。　</a:t>
            </a:r>
            <a:endParaRPr kumimoji="1" lang="en-US" altLang="ja-JP" sz="1050" dirty="0"/>
          </a:p>
          <a:p>
            <a:r>
              <a:rPr kumimoji="1" lang="ja-JP" altLang="en-US" sz="1050" dirty="0"/>
              <a:t>　スマートフォン等の</a:t>
            </a:r>
            <a:r>
              <a:rPr kumimoji="1" lang="ja-JP" altLang="en-US" sz="1050" b="1" dirty="0">
                <a:solidFill>
                  <a:srgbClr val="FF0000"/>
                </a:solidFill>
              </a:rPr>
              <a:t>フロントカメラを正面から注視</a:t>
            </a:r>
            <a:endParaRPr kumimoji="1" lang="en-US" altLang="ja-JP" sz="1050" b="1" dirty="0">
              <a:solidFill>
                <a:srgbClr val="FF0000"/>
              </a:solidFill>
            </a:endParaRPr>
          </a:p>
          <a:p>
            <a:r>
              <a:rPr kumimoji="1" lang="ja-JP" altLang="en-US" sz="1050" b="1" dirty="0">
                <a:solidFill>
                  <a:srgbClr val="FF0000"/>
                </a:solidFill>
              </a:rPr>
              <a:t>　</a:t>
            </a:r>
            <a:r>
              <a:rPr kumimoji="1" lang="ja-JP" altLang="en-US" sz="1050" dirty="0"/>
              <a:t>してください。</a:t>
            </a:r>
            <a:endParaRPr kumimoji="1" lang="en-US" altLang="ja-JP" sz="1050" dirty="0"/>
          </a:p>
        </p:txBody>
      </p:sp>
      <p:sp>
        <p:nvSpPr>
          <p:cNvPr id="42" name="正方形/長方形 41">
            <a:extLst>
              <a:ext uri="{FF2B5EF4-FFF2-40B4-BE49-F238E27FC236}">
                <a16:creationId xmlns:a16="http://schemas.microsoft.com/office/drawing/2014/main" id="{B1AE1C91-863C-46E7-958A-F267194AD731}"/>
              </a:ext>
            </a:extLst>
          </p:cNvPr>
          <p:cNvSpPr/>
          <p:nvPr/>
        </p:nvSpPr>
        <p:spPr>
          <a:xfrm>
            <a:off x="1403275" y="3845710"/>
            <a:ext cx="245743" cy="205349"/>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6F4A5F11-7E85-4045-8128-5BA9EFF0AB89}"/>
              </a:ext>
            </a:extLst>
          </p:cNvPr>
          <p:cNvSpPr txBox="1"/>
          <p:nvPr/>
        </p:nvSpPr>
        <p:spPr>
          <a:xfrm>
            <a:off x="3429000" y="83291"/>
            <a:ext cx="3399634" cy="438582"/>
          </a:xfrm>
          <a:prstGeom prst="rect">
            <a:avLst/>
          </a:prstGeom>
          <a:noFill/>
        </p:spPr>
        <p:txBody>
          <a:bodyPr wrap="square" rtlCol="0">
            <a:spAutoFit/>
          </a:bodyPr>
          <a:lstStyle/>
          <a:p>
            <a:r>
              <a:rPr kumimoji="1" lang="ja-JP" altLang="en-US" sz="1200" b="1" dirty="0"/>
              <a:t>④</a:t>
            </a:r>
            <a:r>
              <a:rPr kumimoji="1" lang="ja-JP" altLang="en-US" sz="1050" dirty="0"/>
              <a:t>本人確認の認証後、受講可能な状態となります。</a:t>
            </a:r>
            <a:endParaRPr kumimoji="1" lang="en-US" altLang="ja-JP" sz="1050" dirty="0"/>
          </a:p>
          <a:p>
            <a:r>
              <a:rPr kumimoji="1" lang="ja-JP" altLang="en-US" sz="1050" dirty="0"/>
              <a:t>　</a:t>
            </a:r>
            <a:r>
              <a:rPr kumimoji="1" lang="ja-JP" altLang="en-US" sz="1050" b="1" dirty="0"/>
              <a:t>受講する</a:t>
            </a:r>
            <a:r>
              <a:rPr kumimoji="1" lang="ja-JP" altLang="en-US" sz="1050" dirty="0"/>
              <a:t>ボタンをタップします。</a:t>
            </a:r>
            <a:endParaRPr kumimoji="1" lang="en-US" altLang="ja-JP" sz="1050" dirty="0"/>
          </a:p>
        </p:txBody>
      </p:sp>
      <p:sp>
        <p:nvSpPr>
          <p:cNvPr id="45" name="吹き出し: 折線 44">
            <a:extLst>
              <a:ext uri="{FF2B5EF4-FFF2-40B4-BE49-F238E27FC236}">
                <a16:creationId xmlns:a16="http://schemas.microsoft.com/office/drawing/2014/main" id="{AC6E0539-3CF8-4649-AA90-82A79A966DE1}"/>
              </a:ext>
            </a:extLst>
          </p:cNvPr>
          <p:cNvSpPr/>
          <p:nvPr/>
        </p:nvSpPr>
        <p:spPr>
          <a:xfrm>
            <a:off x="5051867" y="1208111"/>
            <a:ext cx="1773345" cy="739893"/>
          </a:xfrm>
          <a:prstGeom prst="borderCallout2">
            <a:avLst>
              <a:gd name="adj1" fmla="val 56"/>
              <a:gd name="adj2" fmla="val 53511"/>
              <a:gd name="adj3" fmla="val -21286"/>
              <a:gd name="adj4" fmla="val 48779"/>
              <a:gd name="adj5" fmla="val -20995"/>
              <a:gd name="adj6" fmla="val 1629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本人確認ができたときは</a:t>
            </a:r>
            <a:endParaRPr kumimoji="1" lang="en-US" altLang="ja-JP" sz="1050" dirty="0">
              <a:latin typeface="+mn-ea"/>
            </a:endParaRPr>
          </a:p>
          <a:p>
            <a:pPr algn="ctr"/>
            <a:r>
              <a:rPr kumimoji="1" lang="ja-JP" altLang="en-US" sz="1050" dirty="0">
                <a:latin typeface="+mn-ea"/>
              </a:rPr>
              <a:t>画面上にメッセージが</a:t>
            </a:r>
            <a:endParaRPr kumimoji="1" lang="en-US" altLang="ja-JP" sz="1050" dirty="0">
              <a:latin typeface="+mn-ea"/>
            </a:endParaRPr>
          </a:p>
          <a:p>
            <a:pPr algn="ctr"/>
            <a:r>
              <a:rPr kumimoji="1" lang="ja-JP" altLang="en-US" sz="1050" dirty="0">
                <a:latin typeface="+mn-ea"/>
              </a:rPr>
              <a:t>表示されます。</a:t>
            </a:r>
          </a:p>
        </p:txBody>
      </p:sp>
      <p:sp>
        <p:nvSpPr>
          <p:cNvPr id="48" name="四角形: 角を丸くする 47">
            <a:extLst>
              <a:ext uri="{FF2B5EF4-FFF2-40B4-BE49-F238E27FC236}">
                <a16:creationId xmlns:a16="http://schemas.microsoft.com/office/drawing/2014/main" id="{06BD1B1F-ACFF-46E9-B0A0-90EF829C720F}"/>
              </a:ext>
            </a:extLst>
          </p:cNvPr>
          <p:cNvSpPr/>
          <p:nvPr/>
        </p:nvSpPr>
        <p:spPr>
          <a:xfrm>
            <a:off x="2900959" y="4171841"/>
            <a:ext cx="3573971" cy="510598"/>
          </a:xfrm>
          <a:prstGeom prst="roundRect">
            <a:avLst/>
          </a:prstGeom>
          <a:solidFill>
            <a:schemeClr val="accent3">
              <a:lumMod val="20000"/>
              <a:lumOff val="80000"/>
              <a:alpha val="67000"/>
            </a:scheme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1B56075B-09DF-4261-A56F-F38F1FCB0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1919" y="4236460"/>
            <a:ext cx="366194" cy="320419"/>
          </a:xfrm>
          <a:prstGeom prst="rect">
            <a:avLst/>
          </a:prstGeom>
        </p:spPr>
      </p:pic>
      <p:sp>
        <p:nvSpPr>
          <p:cNvPr id="51" name="テキスト ボックス 50">
            <a:extLst>
              <a:ext uri="{FF2B5EF4-FFF2-40B4-BE49-F238E27FC236}">
                <a16:creationId xmlns:a16="http://schemas.microsoft.com/office/drawing/2014/main" id="{942AC8BC-9B3F-4FE8-B107-AF6C86EF01C0}"/>
              </a:ext>
            </a:extLst>
          </p:cNvPr>
          <p:cNvSpPr txBox="1"/>
          <p:nvPr/>
        </p:nvSpPr>
        <p:spPr>
          <a:xfrm>
            <a:off x="3264584" y="4236460"/>
            <a:ext cx="3206613" cy="415498"/>
          </a:xfrm>
          <a:prstGeom prst="rect">
            <a:avLst/>
          </a:prstGeom>
          <a:noFill/>
        </p:spPr>
        <p:txBody>
          <a:bodyPr wrap="square" rtlCol="0">
            <a:spAutoFit/>
          </a:bodyPr>
          <a:lstStyle/>
          <a:p>
            <a:r>
              <a:rPr kumimoji="1" lang="ja-JP" altLang="en-US" sz="1050" dirty="0"/>
              <a:t>本人認証ができない場合や何度も失敗する場合は</a:t>
            </a:r>
            <a:endParaRPr kumimoji="1" lang="en-US" altLang="ja-JP" sz="1050" dirty="0"/>
          </a:p>
          <a:p>
            <a:r>
              <a:rPr kumimoji="1" lang="ja-JP" altLang="en-US" sz="1050" dirty="0"/>
              <a:t>通われている教習所までご連絡ください。</a:t>
            </a:r>
            <a:endParaRPr kumimoji="1" lang="en-US" altLang="ja-JP" sz="1050" dirty="0"/>
          </a:p>
        </p:txBody>
      </p:sp>
      <p:pic>
        <p:nvPicPr>
          <p:cNvPr id="53" name="図 52">
            <a:extLst>
              <a:ext uri="{FF2B5EF4-FFF2-40B4-BE49-F238E27FC236}">
                <a16:creationId xmlns:a16="http://schemas.microsoft.com/office/drawing/2014/main" id="{08AC5E62-5CA9-4C3D-B34D-AB303414DE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101"/>
          <a:stretch/>
        </p:blipFill>
        <p:spPr>
          <a:xfrm>
            <a:off x="3558508" y="5548777"/>
            <a:ext cx="1439369" cy="2674329"/>
          </a:xfrm>
          <a:prstGeom prst="rect">
            <a:avLst/>
          </a:prstGeom>
        </p:spPr>
      </p:pic>
      <p:pic>
        <p:nvPicPr>
          <p:cNvPr id="55" name="図 54">
            <a:extLst>
              <a:ext uri="{FF2B5EF4-FFF2-40B4-BE49-F238E27FC236}">
                <a16:creationId xmlns:a16="http://schemas.microsoft.com/office/drawing/2014/main" id="{1C7E9B7F-022E-4D68-82B6-C70E46D38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9388" y="7704367"/>
            <a:ext cx="3080485" cy="1540243"/>
          </a:xfrm>
          <a:prstGeom prst="rect">
            <a:avLst/>
          </a:prstGeom>
        </p:spPr>
      </p:pic>
      <p:pic>
        <p:nvPicPr>
          <p:cNvPr id="56" name="図 55">
            <a:extLst>
              <a:ext uri="{FF2B5EF4-FFF2-40B4-BE49-F238E27FC236}">
                <a16:creationId xmlns:a16="http://schemas.microsoft.com/office/drawing/2014/main" id="{0806080F-67D9-4521-9B05-43AA8CC26F2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290"/>
          <a:stretch/>
        </p:blipFill>
        <p:spPr>
          <a:xfrm>
            <a:off x="1010219" y="5772657"/>
            <a:ext cx="1674136" cy="3137682"/>
          </a:xfrm>
          <a:prstGeom prst="rect">
            <a:avLst/>
          </a:prstGeom>
        </p:spPr>
      </p:pic>
      <p:sp>
        <p:nvSpPr>
          <p:cNvPr id="57" name="正方形/長方形 56">
            <a:extLst>
              <a:ext uri="{FF2B5EF4-FFF2-40B4-BE49-F238E27FC236}">
                <a16:creationId xmlns:a16="http://schemas.microsoft.com/office/drawing/2014/main" id="{8A7D49AB-EA6C-4B9F-9D69-722E919D93C9}"/>
              </a:ext>
            </a:extLst>
          </p:cNvPr>
          <p:cNvSpPr/>
          <p:nvPr/>
        </p:nvSpPr>
        <p:spPr>
          <a:xfrm>
            <a:off x="1175946" y="6776274"/>
            <a:ext cx="1342681" cy="262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8" name="テキスト ボックス 57">
            <a:extLst>
              <a:ext uri="{FF2B5EF4-FFF2-40B4-BE49-F238E27FC236}">
                <a16:creationId xmlns:a16="http://schemas.microsoft.com/office/drawing/2014/main" id="{F2940E88-8DF0-4E54-B09C-A18987846574}"/>
              </a:ext>
            </a:extLst>
          </p:cNvPr>
          <p:cNvSpPr txBox="1"/>
          <p:nvPr/>
        </p:nvSpPr>
        <p:spPr>
          <a:xfrm>
            <a:off x="0" y="4849327"/>
            <a:ext cx="3399634" cy="923330"/>
          </a:xfrm>
          <a:prstGeom prst="rect">
            <a:avLst/>
          </a:prstGeom>
          <a:noFill/>
        </p:spPr>
        <p:txBody>
          <a:bodyPr wrap="square" rtlCol="0">
            <a:spAutoFit/>
          </a:bodyPr>
          <a:lstStyle/>
          <a:p>
            <a:r>
              <a:rPr kumimoji="1" lang="ja-JP" altLang="en-US" sz="1200" b="1" dirty="0"/>
              <a:t>⑤</a:t>
            </a:r>
            <a:r>
              <a:rPr kumimoji="1" lang="ja-JP" altLang="en-US" sz="1200" dirty="0"/>
              <a:t>選択した</a:t>
            </a:r>
            <a:r>
              <a:rPr kumimoji="1" lang="ja-JP" altLang="en-US" sz="1050" dirty="0"/>
              <a:t>学科番号に複数動画が設定されている</a:t>
            </a:r>
            <a:endParaRPr kumimoji="1" lang="en-US" altLang="ja-JP" sz="1050" dirty="0"/>
          </a:p>
          <a:p>
            <a:r>
              <a:rPr kumimoji="1" lang="ja-JP" altLang="en-US" sz="1050" dirty="0"/>
              <a:t>　場合もあります。</a:t>
            </a:r>
            <a:endParaRPr kumimoji="1" lang="en-US" altLang="ja-JP" sz="1050" dirty="0"/>
          </a:p>
          <a:p>
            <a:r>
              <a:rPr kumimoji="1" lang="ja-JP" altLang="en-US" sz="1050" dirty="0"/>
              <a:t>　受講する動画を１つタップします。</a:t>
            </a:r>
            <a:endParaRPr kumimoji="1" lang="en-US" altLang="ja-JP" sz="1050" dirty="0"/>
          </a:p>
          <a:p>
            <a:r>
              <a:rPr kumimoji="1" lang="ja-JP" altLang="en-US" sz="1050" dirty="0"/>
              <a:t>　</a:t>
            </a:r>
            <a:r>
              <a:rPr kumimoji="1" lang="en-US" altLang="ja-JP" sz="1050" dirty="0"/>
              <a:t>※</a:t>
            </a:r>
            <a:r>
              <a:rPr kumimoji="1" lang="ja-JP" altLang="en-US" sz="1050" dirty="0"/>
              <a:t>複数動画がある場合、どの動画を受講するかは</a:t>
            </a:r>
            <a:endParaRPr kumimoji="1" lang="en-US" altLang="ja-JP" sz="1050" dirty="0"/>
          </a:p>
          <a:p>
            <a:r>
              <a:rPr kumimoji="1" lang="ja-JP" altLang="en-US" sz="1050" dirty="0"/>
              <a:t>　　教習所様へご確認ください。</a:t>
            </a:r>
            <a:endParaRPr kumimoji="1" lang="en-US" altLang="ja-JP" sz="1050" dirty="0"/>
          </a:p>
        </p:txBody>
      </p:sp>
      <p:sp>
        <p:nvSpPr>
          <p:cNvPr id="59" name="テキスト ボックス 58">
            <a:extLst>
              <a:ext uri="{FF2B5EF4-FFF2-40B4-BE49-F238E27FC236}">
                <a16:creationId xmlns:a16="http://schemas.microsoft.com/office/drawing/2014/main" id="{8D31B1FA-56C4-43B1-A4FE-D092B5CD933F}"/>
              </a:ext>
            </a:extLst>
          </p:cNvPr>
          <p:cNvSpPr txBox="1"/>
          <p:nvPr/>
        </p:nvSpPr>
        <p:spPr>
          <a:xfrm>
            <a:off x="3429000" y="4849327"/>
            <a:ext cx="2209800" cy="253916"/>
          </a:xfrm>
          <a:prstGeom prst="rect">
            <a:avLst/>
          </a:prstGeom>
          <a:noFill/>
        </p:spPr>
        <p:txBody>
          <a:bodyPr wrap="square" rtlCol="0">
            <a:spAutoFit/>
          </a:bodyPr>
          <a:lstStyle/>
          <a:p>
            <a:r>
              <a:rPr kumimoji="1" lang="ja-JP" altLang="en-US" sz="1050" b="1" dirty="0"/>
              <a:t>⑥</a:t>
            </a:r>
            <a:r>
              <a:rPr kumimoji="1" lang="ja-JP" altLang="en-US" sz="1050" dirty="0"/>
              <a:t>教習映像が始まります</a:t>
            </a:r>
            <a:r>
              <a:rPr kumimoji="1" lang="ja-JP" altLang="en-US" sz="900" dirty="0"/>
              <a:t>。</a:t>
            </a:r>
            <a:endParaRPr kumimoji="1" lang="en-US" altLang="ja-JP" sz="1050" dirty="0"/>
          </a:p>
        </p:txBody>
      </p:sp>
      <p:sp>
        <p:nvSpPr>
          <p:cNvPr id="60" name="吹き出し: 折線 59">
            <a:extLst>
              <a:ext uri="{FF2B5EF4-FFF2-40B4-BE49-F238E27FC236}">
                <a16:creationId xmlns:a16="http://schemas.microsoft.com/office/drawing/2014/main" id="{32E3F58E-668C-423D-B425-902830126CAF}"/>
              </a:ext>
            </a:extLst>
          </p:cNvPr>
          <p:cNvSpPr/>
          <p:nvPr/>
        </p:nvSpPr>
        <p:spPr>
          <a:xfrm>
            <a:off x="5051343" y="6843586"/>
            <a:ext cx="1773345" cy="643978"/>
          </a:xfrm>
          <a:prstGeom prst="borderCallout2">
            <a:avLst>
              <a:gd name="adj1" fmla="val 102014"/>
              <a:gd name="adj2" fmla="val 44917"/>
              <a:gd name="adj3" fmla="val 115688"/>
              <a:gd name="adj4" fmla="val 32880"/>
              <a:gd name="adj5" fmla="val 138635"/>
              <a:gd name="adj6" fmla="val 274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画面を横向きにすると</a:t>
            </a:r>
            <a:endParaRPr kumimoji="1" lang="en-US" altLang="ja-JP" sz="1050" dirty="0">
              <a:latin typeface="+mn-ea"/>
            </a:endParaRPr>
          </a:p>
          <a:p>
            <a:pPr algn="ctr"/>
            <a:r>
              <a:rPr kumimoji="1" lang="ja-JP" altLang="en-US" sz="1050" dirty="0">
                <a:latin typeface="+mn-ea"/>
              </a:rPr>
              <a:t>横画面でも視聴できます。</a:t>
            </a:r>
          </a:p>
        </p:txBody>
      </p:sp>
      <p:sp>
        <p:nvSpPr>
          <p:cNvPr id="61" name="正方形/長方形 60">
            <a:extLst>
              <a:ext uri="{FF2B5EF4-FFF2-40B4-BE49-F238E27FC236}">
                <a16:creationId xmlns:a16="http://schemas.microsoft.com/office/drawing/2014/main" id="{70A6654D-BEA2-4184-B758-1A1BEE068787}"/>
              </a:ext>
            </a:extLst>
          </p:cNvPr>
          <p:cNvSpPr/>
          <p:nvPr/>
        </p:nvSpPr>
        <p:spPr>
          <a:xfrm>
            <a:off x="4014848" y="3836588"/>
            <a:ext cx="245743" cy="205349"/>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989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9EDBE1-FD4F-97F4-1F6A-02768715D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686" y="973681"/>
            <a:ext cx="1935717" cy="3441276"/>
          </a:xfrm>
          <a:prstGeom prst="rect">
            <a:avLst/>
          </a:prstGeom>
        </p:spPr>
      </p:pic>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12</a:t>
            </a:fld>
            <a:endParaRPr kumimoji="1" lang="ja-JP" altLang="en-US" dirty="0"/>
          </a:p>
        </p:txBody>
      </p:sp>
      <p:sp>
        <p:nvSpPr>
          <p:cNvPr id="34" name="正方形/長方形 33">
            <a:extLst>
              <a:ext uri="{FF2B5EF4-FFF2-40B4-BE49-F238E27FC236}">
                <a16:creationId xmlns:a16="http://schemas.microsoft.com/office/drawing/2014/main" id="{03E95F05-CD14-47E1-B258-743D5A993AEC}"/>
              </a:ext>
            </a:extLst>
          </p:cNvPr>
          <p:cNvSpPr/>
          <p:nvPr/>
        </p:nvSpPr>
        <p:spPr>
          <a:xfrm>
            <a:off x="1219655" y="3112098"/>
            <a:ext cx="389690" cy="4369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5" name="正方形/長方形 34">
            <a:extLst>
              <a:ext uri="{FF2B5EF4-FFF2-40B4-BE49-F238E27FC236}">
                <a16:creationId xmlns:a16="http://schemas.microsoft.com/office/drawing/2014/main" id="{16D2D772-42B5-4428-A240-58FA74B70840}"/>
              </a:ext>
            </a:extLst>
          </p:cNvPr>
          <p:cNvSpPr/>
          <p:nvPr/>
        </p:nvSpPr>
        <p:spPr>
          <a:xfrm>
            <a:off x="1459410" y="2361355"/>
            <a:ext cx="1439238" cy="822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C829BFC9-06D4-47BA-9784-803ED4CC0D0D}"/>
              </a:ext>
            </a:extLst>
          </p:cNvPr>
          <p:cNvSpPr txBox="1"/>
          <p:nvPr/>
        </p:nvSpPr>
        <p:spPr>
          <a:xfrm>
            <a:off x="194108" y="486491"/>
            <a:ext cx="6268010" cy="415498"/>
          </a:xfrm>
          <a:prstGeom prst="rect">
            <a:avLst/>
          </a:prstGeom>
          <a:noFill/>
        </p:spPr>
        <p:txBody>
          <a:bodyPr wrap="square" rtlCol="0">
            <a:spAutoFit/>
          </a:bodyPr>
          <a:lstStyle/>
          <a:p>
            <a:r>
              <a:rPr kumimoji="1" lang="en-US" altLang="ja-JP" sz="1050" dirty="0"/>
              <a:t>AI</a:t>
            </a:r>
            <a:r>
              <a:rPr kumimoji="1" lang="ja-JP" altLang="en-US" sz="1050" dirty="0"/>
              <a:t>が受講態度について、問題がある（居眠り、画面前に居ない、画面を見ていない）と判断した場合</a:t>
            </a:r>
            <a:endParaRPr kumimoji="1" lang="en-US" altLang="ja-JP" sz="1050" dirty="0"/>
          </a:p>
          <a:p>
            <a:r>
              <a:rPr kumimoji="1" lang="ja-JP" altLang="en-US" sz="1050" dirty="0"/>
              <a:t>「</a:t>
            </a:r>
            <a:r>
              <a:rPr kumimoji="1" lang="ja-JP" altLang="en-US" sz="1050" b="1" dirty="0"/>
              <a:t>画面を見ているか確認します</a:t>
            </a:r>
            <a:r>
              <a:rPr kumimoji="1" lang="ja-JP" altLang="en-US" sz="1050" dirty="0"/>
              <a:t>」のメッセージが出ますので、表示されたら</a:t>
            </a:r>
            <a:r>
              <a:rPr kumimoji="1" lang="en-US" altLang="ja-JP" sz="1050" b="1" dirty="0"/>
              <a:t>OK</a:t>
            </a:r>
            <a:r>
              <a:rPr kumimoji="1" lang="ja-JP" altLang="en-US" sz="1050" b="1" dirty="0"/>
              <a:t>ボタン</a:t>
            </a:r>
            <a:r>
              <a:rPr kumimoji="1" lang="ja-JP" altLang="en-US" sz="1050" dirty="0"/>
              <a:t>を押して下さい。</a:t>
            </a:r>
            <a:endParaRPr kumimoji="1" lang="en-US" altLang="ja-JP" sz="1050" dirty="0"/>
          </a:p>
        </p:txBody>
      </p:sp>
      <p:sp>
        <p:nvSpPr>
          <p:cNvPr id="45" name="吹き出し: 折線 44">
            <a:extLst>
              <a:ext uri="{FF2B5EF4-FFF2-40B4-BE49-F238E27FC236}">
                <a16:creationId xmlns:a16="http://schemas.microsoft.com/office/drawing/2014/main" id="{AC6E0539-3CF8-4649-AA90-82A79A966DE1}"/>
              </a:ext>
            </a:extLst>
          </p:cNvPr>
          <p:cNvSpPr/>
          <p:nvPr/>
        </p:nvSpPr>
        <p:spPr>
          <a:xfrm>
            <a:off x="3720009" y="1816587"/>
            <a:ext cx="2031902" cy="278746"/>
          </a:xfrm>
          <a:prstGeom prst="borderCallout2">
            <a:avLst>
              <a:gd name="adj1" fmla="val 345628"/>
              <a:gd name="adj2" fmla="val -36263"/>
              <a:gd name="adj3" fmla="val 339772"/>
              <a:gd name="adj4" fmla="val 49426"/>
              <a:gd name="adj5" fmla="val 99554"/>
              <a:gd name="adj6" fmla="val 4929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真ん中の</a:t>
            </a:r>
            <a:r>
              <a:rPr kumimoji="1" lang="en-US" altLang="ja-JP" sz="1050" dirty="0">
                <a:latin typeface="+mn-ea"/>
              </a:rPr>
              <a:t>OK</a:t>
            </a:r>
            <a:r>
              <a:rPr kumimoji="1" lang="ja-JP" altLang="en-US" sz="1050" dirty="0">
                <a:latin typeface="+mn-ea"/>
              </a:rPr>
              <a:t>をタップします</a:t>
            </a:r>
          </a:p>
        </p:txBody>
      </p:sp>
      <p:grpSp>
        <p:nvGrpSpPr>
          <p:cNvPr id="18" name="グループ化 17">
            <a:extLst>
              <a:ext uri="{FF2B5EF4-FFF2-40B4-BE49-F238E27FC236}">
                <a16:creationId xmlns:a16="http://schemas.microsoft.com/office/drawing/2014/main" id="{BC8C4A85-9E82-F1C0-56AC-DF24CE5C7BB8}"/>
              </a:ext>
            </a:extLst>
          </p:cNvPr>
          <p:cNvGrpSpPr/>
          <p:nvPr/>
        </p:nvGrpSpPr>
        <p:grpSpPr>
          <a:xfrm>
            <a:off x="3550728" y="3584587"/>
            <a:ext cx="2756295" cy="643978"/>
            <a:chOff x="3918825" y="3636125"/>
            <a:chExt cx="2756295" cy="643978"/>
          </a:xfrm>
        </p:grpSpPr>
        <p:sp>
          <p:nvSpPr>
            <p:cNvPr id="48" name="四角形: 角を丸くする 47">
              <a:extLst>
                <a:ext uri="{FF2B5EF4-FFF2-40B4-BE49-F238E27FC236}">
                  <a16:creationId xmlns:a16="http://schemas.microsoft.com/office/drawing/2014/main" id="{06BD1B1F-ACFF-46E9-B0A0-90EF829C720F}"/>
                </a:ext>
              </a:extLst>
            </p:cNvPr>
            <p:cNvSpPr/>
            <p:nvPr/>
          </p:nvSpPr>
          <p:spPr>
            <a:xfrm>
              <a:off x="3918825" y="3636125"/>
              <a:ext cx="2756295" cy="643978"/>
            </a:xfrm>
            <a:prstGeom prst="roundRect">
              <a:avLst/>
            </a:prstGeom>
            <a:solidFill>
              <a:schemeClr val="accent3">
                <a:lumMod val="20000"/>
                <a:lumOff val="80000"/>
                <a:alpha val="67000"/>
              </a:scheme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1B56075B-09DF-4261-A56F-F38F1FCB0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613" y="3783016"/>
              <a:ext cx="366194" cy="320419"/>
            </a:xfrm>
            <a:prstGeom prst="rect">
              <a:avLst/>
            </a:prstGeom>
          </p:spPr>
        </p:pic>
        <p:sp>
          <p:nvSpPr>
            <p:cNvPr id="51" name="テキスト ボックス 50">
              <a:extLst>
                <a:ext uri="{FF2B5EF4-FFF2-40B4-BE49-F238E27FC236}">
                  <a16:creationId xmlns:a16="http://schemas.microsoft.com/office/drawing/2014/main" id="{942AC8BC-9B3F-4FE8-B107-AF6C86EF01C0}"/>
                </a:ext>
              </a:extLst>
            </p:cNvPr>
            <p:cNvSpPr txBox="1"/>
            <p:nvPr/>
          </p:nvSpPr>
          <p:spPr>
            <a:xfrm>
              <a:off x="4282071" y="3703022"/>
              <a:ext cx="2393049" cy="577081"/>
            </a:xfrm>
            <a:prstGeom prst="rect">
              <a:avLst/>
            </a:prstGeom>
            <a:noFill/>
          </p:spPr>
          <p:txBody>
            <a:bodyPr wrap="square" rtlCol="0">
              <a:spAutoFit/>
            </a:bodyPr>
            <a:lstStyle/>
            <a:p>
              <a:r>
                <a:rPr kumimoji="1" lang="ja-JP" altLang="en-US" sz="1050" dirty="0"/>
                <a:t>その時</a:t>
              </a:r>
              <a:r>
                <a:rPr kumimoji="1" lang="en-US" altLang="ja-JP" sz="1050" dirty="0"/>
                <a:t>AI</a:t>
              </a:r>
              <a:r>
                <a:rPr kumimoji="1" lang="ja-JP" altLang="en-US" sz="1050" dirty="0"/>
                <a:t>が判断した画像はこちらに表示されます。正面を見るよう座る位置などを上手く調整して下さい。</a:t>
              </a:r>
              <a:endParaRPr kumimoji="1" lang="en-US" altLang="ja-JP" sz="1050" dirty="0"/>
            </a:p>
          </p:txBody>
        </p:sp>
      </p:grpSp>
      <p:grpSp>
        <p:nvGrpSpPr>
          <p:cNvPr id="21" name="グループ化 20">
            <a:extLst>
              <a:ext uri="{FF2B5EF4-FFF2-40B4-BE49-F238E27FC236}">
                <a16:creationId xmlns:a16="http://schemas.microsoft.com/office/drawing/2014/main" id="{9289BF16-9822-D089-E541-2FF417279412}"/>
              </a:ext>
            </a:extLst>
          </p:cNvPr>
          <p:cNvGrpSpPr/>
          <p:nvPr/>
        </p:nvGrpSpPr>
        <p:grpSpPr>
          <a:xfrm>
            <a:off x="1202685" y="5607596"/>
            <a:ext cx="1935717" cy="3441276"/>
            <a:chOff x="1175946" y="5766926"/>
            <a:chExt cx="1935717" cy="3441276"/>
          </a:xfrm>
        </p:grpSpPr>
        <p:pic>
          <p:nvPicPr>
            <p:cNvPr id="6" name="図 5">
              <a:extLst>
                <a:ext uri="{FF2B5EF4-FFF2-40B4-BE49-F238E27FC236}">
                  <a16:creationId xmlns:a16="http://schemas.microsoft.com/office/drawing/2014/main" id="{71BB9B8D-FE42-4282-33AF-629E6FAFD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946" y="5766926"/>
              <a:ext cx="1935717" cy="3441276"/>
            </a:xfrm>
            <a:prstGeom prst="rect">
              <a:avLst/>
            </a:prstGeom>
          </p:spPr>
        </p:pic>
        <p:sp>
          <p:nvSpPr>
            <p:cNvPr id="57" name="正方形/長方形 56">
              <a:extLst>
                <a:ext uri="{FF2B5EF4-FFF2-40B4-BE49-F238E27FC236}">
                  <a16:creationId xmlns:a16="http://schemas.microsoft.com/office/drawing/2014/main" id="{8A7D49AB-EA6C-4B9F-9D69-722E919D93C9}"/>
                </a:ext>
              </a:extLst>
            </p:cNvPr>
            <p:cNvSpPr/>
            <p:nvPr/>
          </p:nvSpPr>
          <p:spPr>
            <a:xfrm>
              <a:off x="2110137" y="7700211"/>
              <a:ext cx="761772" cy="285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sp>
        <p:nvSpPr>
          <p:cNvPr id="60" name="吹き出し: 折線 59">
            <a:extLst>
              <a:ext uri="{FF2B5EF4-FFF2-40B4-BE49-F238E27FC236}">
                <a16:creationId xmlns:a16="http://schemas.microsoft.com/office/drawing/2014/main" id="{32E3F58E-668C-423D-B425-902830126CAF}"/>
              </a:ext>
            </a:extLst>
          </p:cNvPr>
          <p:cNvSpPr/>
          <p:nvPr/>
        </p:nvSpPr>
        <p:spPr>
          <a:xfrm>
            <a:off x="3719600" y="6129693"/>
            <a:ext cx="1615729" cy="643978"/>
          </a:xfrm>
          <a:prstGeom prst="borderCallout2">
            <a:avLst>
              <a:gd name="adj1" fmla="val 110534"/>
              <a:gd name="adj2" fmla="val 49558"/>
              <a:gd name="adj3" fmla="val 222182"/>
              <a:gd name="adj4" fmla="val 49896"/>
              <a:gd name="adj5" fmla="val 238030"/>
              <a:gd name="adj6" fmla="val -4918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受講を続ける場合は「受講を続ける」を押下しましょう</a:t>
            </a:r>
            <a:endParaRPr kumimoji="1" lang="en-US" altLang="ja-JP" sz="1050" dirty="0">
              <a:latin typeface="+mn-ea"/>
            </a:endParaRPr>
          </a:p>
        </p:txBody>
      </p:sp>
      <p:sp>
        <p:nvSpPr>
          <p:cNvPr id="7" name="テキスト ボックス 6">
            <a:extLst>
              <a:ext uri="{FF2B5EF4-FFF2-40B4-BE49-F238E27FC236}">
                <a16:creationId xmlns:a16="http://schemas.microsoft.com/office/drawing/2014/main" id="{6A782CA5-0031-B049-CA25-14B8F2FBECA9}"/>
              </a:ext>
            </a:extLst>
          </p:cNvPr>
          <p:cNvSpPr txBox="1"/>
          <p:nvPr/>
        </p:nvSpPr>
        <p:spPr>
          <a:xfrm>
            <a:off x="7838" y="137187"/>
            <a:ext cx="5335329" cy="338554"/>
          </a:xfrm>
          <a:prstGeom prst="rect">
            <a:avLst/>
          </a:prstGeom>
          <a:noFill/>
        </p:spPr>
        <p:txBody>
          <a:bodyPr wrap="square" rtlCol="0">
            <a:spAutoFit/>
          </a:bodyPr>
          <a:lstStyle/>
          <a:p>
            <a:r>
              <a:rPr kumimoji="1" lang="ja-JP" altLang="en-US" sz="1600" dirty="0"/>
              <a:t>●受講態度チェック</a:t>
            </a:r>
            <a:endParaRPr kumimoji="1" lang="ja-JP" altLang="en-US" sz="1600" u="sng" dirty="0"/>
          </a:p>
        </p:txBody>
      </p:sp>
      <p:cxnSp>
        <p:nvCxnSpPr>
          <p:cNvPr id="9" name="コネクタ: カギ線 8">
            <a:extLst>
              <a:ext uri="{FF2B5EF4-FFF2-40B4-BE49-F238E27FC236}">
                <a16:creationId xmlns:a16="http://schemas.microsoft.com/office/drawing/2014/main" id="{4A3A9DA8-BD6B-4F56-D772-20A609F045DE}"/>
              </a:ext>
            </a:extLst>
          </p:cNvPr>
          <p:cNvCxnSpPr>
            <a:cxnSpLocks/>
            <a:stCxn id="48" idx="0"/>
            <a:endCxn id="34" idx="3"/>
          </p:cNvCxnSpPr>
          <p:nvPr/>
        </p:nvCxnSpPr>
        <p:spPr>
          <a:xfrm rot="16200000" flipV="1">
            <a:off x="3142107" y="1797817"/>
            <a:ext cx="254009" cy="331953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C927E18-169E-B7E3-AC90-8BBEA07040A4}"/>
              </a:ext>
            </a:extLst>
          </p:cNvPr>
          <p:cNvSpPr txBox="1"/>
          <p:nvPr/>
        </p:nvSpPr>
        <p:spPr>
          <a:xfrm>
            <a:off x="151145" y="5142513"/>
            <a:ext cx="6268010" cy="415498"/>
          </a:xfrm>
          <a:prstGeom prst="rect">
            <a:avLst/>
          </a:prstGeom>
          <a:noFill/>
        </p:spPr>
        <p:txBody>
          <a:bodyPr wrap="square" rtlCol="0">
            <a:spAutoFit/>
          </a:bodyPr>
          <a:lstStyle/>
          <a:p>
            <a:r>
              <a:rPr kumimoji="1" lang="ja-JP" altLang="en-US" sz="1050" dirty="0"/>
              <a:t>「</a:t>
            </a:r>
            <a:r>
              <a:rPr kumimoji="1" lang="ja-JP" altLang="en-US" sz="1050" b="1" dirty="0"/>
              <a:t>キャンセルする</a:t>
            </a:r>
            <a:r>
              <a:rPr kumimoji="1" lang="ja-JP" altLang="en-US" sz="1050" dirty="0"/>
              <a:t>」を押下したら確認のメッセージが出ます。そのまま受講をキャンセルした場合、その受講は</a:t>
            </a:r>
            <a:r>
              <a:rPr kumimoji="1" lang="en-US" altLang="ja-JP" sz="1050" dirty="0"/>
              <a:t>NG</a:t>
            </a:r>
            <a:r>
              <a:rPr kumimoji="1" lang="ja-JP" altLang="en-US" sz="1050" dirty="0"/>
              <a:t>となり最初から視聴する必要がありますのでご注意下さい。</a:t>
            </a:r>
            <a:endParaRPr kumimoji="1" lang="en-US" altLang="ja-JP" sz="1050" dirty="0"/>
          </a:p>
        </p:txBody>
      </p:sp>
      <p:sp>
        <p:nvSpPr>
          <p:cNvPr id="20" name="テキスト ボックス 19">
            <a:extLst>
              <a:ext uri="{FF2B5EF4-FFF2-40B4-BE49-F238E27FC236}">
                <a16:creationId xmlns:a16="http://schemas.microsoft.com/office/drawing/2014/main" id="{DF8CD69B-222B-D88D-56E8-94801C63E876}"/>
              </a:ext>
            </a:extLst>
          </p:cNvPr>
          <p:cNvSpPr txBox="1"/>
          <p:nvPr/>
        </p:nvSpPr>
        <p:spPr>
          <a:xfrm>
            <a:off x="0" y="4832090"/>
            <a:ext cx="5335329" cy="338554"/>
          </a:xfrm>
          <a:prstGeom prst="rect">
            <a:avLst/>
          </a:prstGeom>
          <a:noFill/>
        </p:spPr>
        <p:txBody>
          <a:bodyPr wrap="square" rtlCol="0">
            <a:spAutoFit/>
          </a:bodyPr>
          <a:lstStyle/>
          <a:p>
            <a:r>
              <a:rPr kumimoji="1" lang="ja-JP" altLang="en-US" sz="1600" dirty="0"/>
              <a:t>●受講キャンセルの場合について</a:t>
            </a:r>
            <a:endParaRPr kumimoji="1" lang="ja-JP" altLang="en-US" sz="1600" u="sng" dirty="0"/>
          </a:p>
        </p:txBody>
      </p:sp>
    </p:spTree>
    <p:extLst>
      <p:ext uri="{BB962C8B-B14F-4D97-AF65-F5344CB8AC3E}">
        <p14:creationId xmlns:p14="http://schemas.microsoft.com/office/powerpoint/2010/main" val="114870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05445F88-6929-4099-BF76-C2643528A811}"/>
              </a:ext>
            </a:extLst>
          </p:cNvPr>
          <p:cNvSpPr/>
          <p:nvPr/>
        </p:nvSpPr>
        <p:spPr>
          <a:xfrm>
            <a:off x="2431297" y="1397326"/>
            <a:ext cx="4412085" cy="1326572"/>
          </a:xfrm>
          <a:prstGeom prst="rect">
            <a:avLst/>
          </a:prstGeom>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50" dirty="0">
                <a:latin typeface="+mn-ea"/>
              </a:rPr>
              <a:t>理解度チェック機能は「オンデマンド」にて受講した学科</a:t>
            </a:r>
            <a:endParaRPr kumimoji="1" lang="en-US" altLang="ja-JP" sz="1050" dirty="0">
              <a:latin typeface="+mn-ea"/>
            </a:endParaRPr>
          </a:p>
          <a:p>
            <a:endParaRPr kumimoji="1" lang="en-US" altLang="ja-JP" sz="1050" dirty="0">
              <a:latin typeface="+mn-ea"/>
            </a:endParaRPr>
          </a:p>
          <a:p>
            <a:r>
              <a:rPr kumimoji="1" lang="ja-JP" altLang="en-US" sz="1050" dirty="0">
                <a:latin typeface="+mn-ea"/>
              </a:rPr>
              <a:t>（　　　　マークが付いた学科）のみ対象となります。</a:t>
            </a:r>
            <a:endParaRPr kumimoji="1" lang="en-US" altLang="ja-JP" sz="1050" dirty="0">
              <a:latin typeface="+mn-ea"/>
            </a:endParaRPr>
          </a:p>
          <a:p>
            <a:endParaRPr kumimoji="1" lang="en-US" altLang="ja-JP" sz="1050" dirty="0">
              <a:latin typeface="+mn-ea"/>
            </a:endParaRPr>
          </a:p>
          <a:p>
            <a:r>
              <a:rPr kumimoji="1" lang="ja-JP" altLang="en-US" sz="1050" dirty="0">
                <a:latin typeface="+mn-ea"/>
              </a:rPr>
              <a:t>教習所の教室で受けた学科や自分でマーク</a:t>
            </a:r>
            <a:r>
              <a:rPr kumimoji="1" lang="ja-JP" altLang="en-US" sz="1050">
                <a:latin typeface="+mn-ea"/>
              </a:rPr>
              <a:t>を入れた学科</a:t>
            </a:r>
            <a:endParaRPr kumimoji="1" lang="en-US" altLang="ja-JP" sz="1050" dirty="0">
              <a:latin typeface="+mn-ea"/>
            </a:endParaRPr>
          </a:p>
          <a:p>
            <a:endParaRPr kumimoji="1" lang="en-US" altLang="ja-JP" sz="1050" dirty="0">
              <a:latin typeface="+mn-ea"/>
            </a:endParaRPr>
          </a:p>
          <a:p>
            <a:r>
              <a:rPr kumimoji="1" lang="ja-JP" altLang="en-US" sz="1050" dirty="0">
                <a:latin typeface="+mn-ea"/>
              </a:rPr>
              <a:t>（　　　　マークが付いた学科）では出題されません。</a:t>
            </a:r>
            <a:endParaRPr kumimoji="1" lang="en-US" altLang="ja-JP" sz="1050" dirty="0">
              <a:latin typeface="+mn-ea"/>
            </a:endParaRPr>
          </a:p>
        </p:txBody>
      </p:sp>
      <p:sp>
        <p:nvSpPr>
          <p:cNvPr id="8" name="テキスト ボックス 7">
            <a:extLst>
              <a:ext uri="{FF2B5EF4-FFF2-40B4-BE49-F238E27FC236}">
                <a16:creationId xmlns:a16="http://schemas.microsoft.com/office/drawing/2014/main" id="{ED697874-13A7-49C6-A23E-CB10107BA7AD}"/>
              </a:ext>
            </a:extLst>
          </p:cNvPr>
          <p:cNvSpPr txBox="1"/>
          <p:nvPr/>
        </p:nvSpPr>
        <p:spPr>
          <a:xfrm>
            <a:off x="7838" y="137187"/>
            <a:ext cx="5335329" cy="338554"/>
          </a:xfrm>
          <a:prstGeom prst="rect">
            <a:avLst/>
          </a:prstGeom>
          <a:noFill/>
        </p:spPr>
        <p:txBody>
          <a:bodyPr wrap="square" rtlCol="0">
            <a:spAutoFit/>
          </a:bodyPr>
          <a:lstStyle/>
          <a:p>
            <a:r>
              <a:rPr kumimoji="1" lang="ja-JP" altLang="en-US" sz="1600" dirty="0"/>
              <a:t>●理解度チェック</a:t>
            </a:r>
            <a:endParaRPr kumimoji="1" lang="ja-JP" altLang="en-US" sz="1600" u="sng" dirty="0"/>
          </a:p>
        </p:txBody>
      </p:sp>
      <p:sp>
        <p:nvSpPr>
          <p:cNvPr id="3" name="スライド番号プレースホルダー 2">
            <a:extLst>
              <a:ext uri="{FF2B5EF4-FFF2-40B4-BE49-F238E27FC236}">
                <a16:creationId xmlns:a16="http://schemas.microsoft.com/office/drawing/2014/main" id="{2593ABC4-2AA4-4E8C-91B3-994608744E60}"/>
              </a:ext>
            </a:extLst>
          </p:cNvPr>
          <p:cNvSpPr>
            <a:spLocks noGrp="1"/>
          </p:cNvSpPr>
          <p:nvPr>
            <p:ph type="sldNum" sz="quarter" idx="12"/>
          </p:nvPr>
        </p:nvSpPr>
        <p:spPr/>
        <p:txBody>
          <a:bodyPr/>
          <a:lstStyle/>
          <a:p>
            <a:fld id="{59484D0D-FD5C-4582-B3DD-16A0CF72D9E7}" type="slidenum">
              <a:rPr kumimoji="1" lang="ja-JP" altLang="en-US" sz="2000" smtClean="0"/>
              <a:t>13</a:t>
            </a:fld>
            <a:endParaRPr kumimoji="1" lang="ja-JP" altLang="en-US" sz="2000" dirty="0"/>
          </a:p>
        </p:txBody>
      </p:sp>
      <p:sp>
        <p:nvSpPr>
          <p:cNvPr id="42" name="テキスト ボックス 41">
            <a:extLst>
              <a:ext uri="{FF2B5EF4-FFF2-40B4-BE49-F238E27FC236}">
                <a16:creationId xmlns:a16="http://schemas.microsoft.com/office/drawing/2014/main" id="{DDC70792-3D10-48C2-A83B-B01D54ECCCF1}"/>
              </a:ext>
            </a:extLst>
          </p:cNvPr>
          <p:cNvSpPr txBox="1"/>
          <p:nvPr/>
        </p:nvSpPr>
        <p:spPr>
          <a:xfrm>
            <a:off x="0" y="475856"/>
            <a:ext cx="6647208" cy="923330"/>
          </a:xfrm>
          <a:prstGeom prst="rect">
            <a:avLst/>
          </a:prstGeom>
          <a:noFill/>
        </p:spPr>
        <p:txBody>
          <a:bodyPr wrap="square" rtlCol="0">
            <a:spAutoFit/>
          </a:bodyPr>
          <a:lstStyle/>
          <a:p>
            <a:r>
              <a:rPr kumimoji="1" lang="ja-JP" altLang="en-US" sz="1200" b="1" dirty="0"/>
              <a:t>　</a:t>
            </a:r>
            <a:r>
              <a:rPr kumimoji="1" lang="ja-JP" altLang="en-US" sz="1050" dirty="0"/>
              <a:t>オンデマンド受講終了後、教習の理解度を確かめるための問題が出題されます。</a:t>
            </a:r>
            <a:endParaRPr kumimoji="1" lang="en-US" altLang="ja-JP" sz="1050" dirty="0"/>
          </a:p>
          <a:p>
            <a:r>
              <a:rPr kumimoji="1" lang="ja-JP" altLang="en-US" sz="1050" dirty="0"/>
              <a:t>　合格するまで何度もチャレンジして</a:t>
            </a:r>
            <a:r>
              <a:rPr kumimoji="1" lang="ja-JP" altLang="en-US" sz="1050" dirty="0">
                <a:latin typeface="+mn-ea"/>
              </a:rPr>
              <a:t>みましょう！（教習所によっては出題されない場合もあります）</a:t>
            </a:r>
            <a:endParaRPr kumimoji="1" lang="en-US" altLang="ja-JP" sz="1050" dirty="0">
              <a:latin typeface="+mn-ea"/>
            </a:endParaRPr>
          </a:p>
          <a:p>
            <a:r>
              <a:rPr kumimoji="1" lang="ja-JP" altLang="en-US" sz="1050" dirty="0">
                <a:latin typeface="+mn-ea"/>
              </a:rPr>
              <a:t>　理解度チェックは、対象の学科の受講が済んでいればいつでも解きなおすことができます。</a:t>
            </a:r>
            <a:r>
              <a:rPr kumimoji="1" lang="en-US" altLang="ja-JP" sz="1050" dirty="0">
                <a:latin typeface="+mn-ea"/>
              </a:rPr>
              <a:t>(※1,2)</a:t>
            </a:r>
          </a:p>
          <a:p>
            <a:r>
              <a:rPr kumimoji="1" lang="ja-JP" altLang="en-US" sz="1050" dirty="0">
                <a:latin typeface="+mn-ea"/>
              </a:rPr>
              <a:t>　</a:t>
            </a:r>
            <a:r>
              <a:rPr kumimoji="1" lang="en-US" altLang="ja-JP" sz="1050" dirty="0">
                <a:latin typeface="+mn-ea"/>
              </a:rPr>
              <a:t>※1.</a:t>
            </a:r>
            <a:r>
              <a:rPr kumimoji="1" lang="ja-JP" altLang="en-US" sz="1050" dirty="0">
                <a:latin typeface="+mn-ea"/>
              </a:rPr>
              <a:t> 解きなおすと、採点結果は常に上書きされます。</a:t>
            </a:r>
            <a:endParaRPr kumimoji="1" lang="en-US" altLang="ja-JP" sz="1050" dirty="0">
              <a:latin typeface="+mn-ea"/>
            </a:endParaRPr>
          </a:p>
          <a:p>
            <a:r>
              <a:rPr kumimoji="1" lang="ja-JP" altLang="en-US" sz="1050" dirty="0">
                <a:latin typeface="+mn-ea"/>
              </a:rPr>
              <a:t>　</a:t>
            </a:r>
            <a:r>
              <a:rPr kumimoji="1" lang="en-US" altLang="ja-JP" sz="1050" dirty="0">
                <a:latin typeface="+mn-ea"/>
              </a:rPr>
              <a:t>※2. </a:t>
            </a:r>
            <a:r>
              <a:rPr kumimoji="1" lang="ja-JP" altLang="en-US" sz="1050" dirty="0">
                <a:latin typeface="+mn-ea"/>
              </a:rPr>
              <a:t>解答を右上の</a:t>
            </a:r>
            <a:r>
              <a:rPr kumimoji="1" lang="en-US" altLang="ja-JP" sz="1050" dirty="0">
                <a:latin typeface="+mn-ea"/>
              </a:rPr>
              <a:t>×</a:t>
            </a:r>
            <a:r>
              <a:rPr kumimoji="1" lang="ja-JP" altLang="en-US" sz="1050" dirty="0">
                <a:latin typeface="+mn-ea"/>
              </a:rPr>
              <a:t>ボタン等で途中で終了した場合、それまで解いた結果は保存されません。</a:t>
            </a:r>
            <a:endParaRPr kumimoji="1" lang="en-US" altLang="ja-JP" sz="1050" dirty="0">
              <a:latin typeface="+mn-ea"/>
            </a:endParaRPr>
          </a:p>
        </p:txBody>
      </p:sp>
      <p:sp>
        <p:nvSpPr>
          <p:cNvPr id="71" name="正方形/長方形 70">
            <a:extLst>
              <a:ext uri="{FF2B5EF4-FFF2-40B4-BE49-F238E27FC236}">
                <a16:creationId xmlns:a16="http://schemas.microsoft.com/office/drawing/2014/main" id="{249AA412-0878-4CF9-A212-6F4140F1115B}"/>
              </a:ext>
            </a:extLst>
          </p:cNvPr>
          <p:cNvSpPr/>
          <p:nvPr/>
        </p:nvSpPr>
        <p:spPr>
          <a:xfrm>
            <a:off x="95239" y="7152519"/>
            <a:ext cx="245743" cy="205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96C62357-6C74-4AE1-8F13-1C142997F14D}"/>
              </a:ext>
            </a:extLst>
          </p:cNvPr>
          <p:cNvSpPr/>
          <p:nvPr/>
        </p:nvSpPr>
        <p:spPr>
          <a:xfrm>
            <a:off x="2771284" y="2371485"/>
            <a:ext cx="314325" cy="29527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BIZ UDゴシック" panose="020B0400000000000000" pitchFamily="49" charset="-128"/>
                <a:ea typeface="BIZ UDゴシック" panose="020B0400000000000000" pitchFamily="49" charset="-128"/>
              </a:rPr>
              <a:t>済</a:t>
            </a:r>
          </a:p>
        </p:txBody>
      </p:sp>
      <p:sp>
        <p:nvSpPr>
          <p:cNvPr id="30" name="楕円 29">
            <a:extLst>
              <a:ext uri="{FF2B5EF4-FFF2-40B4-BE49-F238E27FC236}">
                <a16:creationId xmlns:a16="http://schemas.microsoft.com/office/drawing/2014/main" id="{FE19FD42-A40B-4847-A322-BA4BC766EF2F}"/>
              </a:ext>
            </a:extLst>
          </p:cNvPr>
          <p:cNvSpPr/>
          <p:nvPr/>
        </p:nvSpPr>
        <p:spPr>
          <a:xfrm>
            <a:off x="2771285" y="1716594"/>
            <a:ext cx="314325" cy="295274"/>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B050"/>
                </a:solidFill>
                <a:latin typeface="BIZ UDゴシック" panose="020B0400000000000000" pitchFamily="49" charset="-128"/>
                <a:ea typeface="BIZ UDゴシック" panose="020B0400000000000000" pitchFamily="49" charset="-128"/>
              </a:rPr>
              <a:t>済</a:t>
            </a:r>
          </a:p>
        </p:txBody>
      </p:sp>
      <p:pic>
        <p:nvPicPr>
          <p:cNvPr id="5" name="図 4">
            <a:extLst>
              <a:ext uri="{FF2B5EF4-FFF2-40B4-BE49-F238E27FC236}">
                <a16:creationId xmlns:a16="http://schemas.microsoft.com/office/drawing/2014/main" id="{6A335182-B2AE-40A8-A593-55BF5E88E6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03" y="5347448"/>
            <a:ext cx="1893825" cy="3787649"/>
          </a:xfrm>
          <a:prstGeom prst="rect">
            <a:avLst/>
          </a:prstGeom>
        </p:spPr>
      </p:pic>
      <p:pic>
        <p:nvPicPr>
          <p:cNvPr id="9" name="図 8">
            <a:extLst>
              <a:ext uri="{FF2B5EF4-FFF2-40B4-BE49-F238E27FC236}">
                <a16:creationId xmlns:a16="http://schemas.microsoft.com/office/drawing/2014/main" id="{ED02307E-E19F-493B-8268-3712828E0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837" y="5352658"/>
            <a:ext cx="1891220" cy="3782439"/>
          </a:xfrm>
          <a:prstGeom prst="rect">
            <a:avLst/>
          </a:prstGeom>
        </p:spPr>
      </p:pic>
      <p:pic>
        <p:nvPicPr>
          <p:cNvPr id="12" name="図 11">
            <a:extLst>
              <a:ext uri="{FF2B5EF4-FFF2-40B4-BE49-F238E27FC236}">
                <a16:creationId xmlns:a16="http://schemas.microsoft.com/office/drawing/2014/main" id="{9B035071-2FDE-4653-BD04-5B58C24B30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708" y="1420482"/>
            <a:ext cx="1891220" cy="3782439"/>
          </a:xfrm>
          <a:prstGeom prst="rect">
            <a:avLst/>
          </a:prstGeom>
        </p:spPr>
      </p:pic>
      <p:sp>
        <p:nvSpPr>
          <p:cNvPr id="37" name="吹き出し: 折線 36">
            <a:extLst>
              <a:ext uri="{FF2B5EF4-FFF2-40B4-BE49-F238E27FC236}">
                <a16:creationId xmlns:a16="http://schemas.microsoft.com/office/drawing/2014/main" id="{9DEED67A-1839-4515-B295-892F762CF43E}"/>
              </a:ext>
            </a:extLst>
          </p:cNvPr>
          <p:cNvSpPr/>
          <p:nvPr/>
        </p:nvSpPr>
        <p:spPr>
          <a:xfrm>
            <a:off x="575442" y="3506642"/>
            <a:ext cx="2962267" cy="1132129"/>
          </a:xfrm>
          <a:prstGeom prst="borderCallout2">
            <a:avLst>
              <a:gd name="adj1" fmla="val -4474"/>
              <a:gd name="adj2" fmla="val 51046"/>
              <a:gd name="adj3" fmla="val -25414"/>
              <a:gd name="adj4" fmla="val 50861"/>
              <a:gd name="adj5" fmla="val -38616"/>
              <a:gd name="adj6" fmla="val 3186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050" dirty="0">
              <a:latin typeface="+mn-ea"/>
            </a:endParaRPr>
          </a:p>
        </p:txBody>
      </p:sp>
      <p:sp>
        <p:nvSpPr>
          <p:cNvPr id="38" name="テキスト ボックス 37">
            <a:extLst>
              <a:ext uri="{FF2B5EF4-FFF2-40B4-BE49-F238E27FC236}">
                <a16:creationId xmlns:a16="http://schemas.microsoft.com/office/drawing/2014/main" id="{E1CD3936-4B6F-479E-8A9B-442B86ADAEF0}"/>
              </a:ext>
            </a:extLst>
          </p:cNvPr>
          <p:cNvSpPr txBox="1"/>
          <p:nvPr/>
        </p:nvSpPr>
        <p:spPr>
          <a:xfrm>
            <a:off x="1785425" y="3623183"/>
            <a:ext cx="1721633" cy="984885"/>
          </a:xfrm>
          <a:prstGeom prst="rect">
            <a:avLst/>
          </a:prstGeom>
          <a:noFill/>
        </p:spPr>
        <p:txBody>
          <a:bodyPr wrap="square" rtlCol="0">
            <a:spAutoFit/>
          </a:bodyPr>
          <a:lstStyle/>
          <a:p>
            <a:r>
              <a:rPr kumimoji="1" lang="ja-JP" altLang="en-US" sz="1050" dirty="0">
                <a:latin typeface="+mn-ea"/>
              </a:rPr>
              <a:t>未回答、もしくは不合格の学科には、学科番号の右上に</a:t>
            </a:r>
            <a:r>
              <a:rPr kumimoji="1" lang="ja-JP" altLang="en-US" sz="1600" b="1" dirty="0">
                <a:solidFill>
                  <a:srgbClr val="FF0000"/>
                </a:solidFill>
                <a:latin typeface="+mn-ea"/>
              </a:rPr>
              <a:t>●</a:t>
            </a:r>
            <a:r>
              <a:rPr kumimoji="1" lang="ja-JP" altLang="en-US" sz="1050" dirty="0">
                <a:latin typeface="+mn-ea"/>
              </a:rPr>
              <a:t>が付いています。タップして問題を解いてみましょう。</a:t>
            </a:r>
            <a:endParaRPr kumimoji="1" lang="en-US" altLang="ja-JP" sz="1050" dirty="0">
              <a:latin typeface="+mn-ea"/>
            </a:endParaRPr>
          </a:p>
        </p:txBody>
      </p:sp>
      <p:pic>
        <p:nvPicPr>
          <p:cNvPr id="15" name="図 14">
            <a:extLst>
              <a:ext uri="{FF2B5EF4-FFF2-40B4-BE49-F238E27FC236}">
                <a16:creationId xmlns:a16="http://schemas.microsoft.com/office/drawing/2014/main" id="{A1A54C36-2542-4A77-B838-7D7EF1EF677D}"/>
              </a:ext>
            </a:extLst>
          </p:cNvPr>
          <p:cNvPicPr>
            <a:picLocks noChangeAspect="1"/>
          </p:cNvPicPr>
          <p:nvPr/>
        </p:nvPicPr>
        <p:blipFill>
          <a:blip r:embed="rId5"/>
          <a:stretch>
            <a:fillRect/>
          </a:stretch>
        </p:blipFill>
        <p:spPr>
          <a:xfrm>
            <a:off x="733656" y="3658319"/>
            <a:ext cx="932098" cy="832604"/>
          </a:xfrm>
          <a:prstGeom prst="rect">
            <a:avLst/>
          </a:prstGeom>
        </p:spPr>
      </p:pic>
      <p:sp>
        <p:nvSpPr>
          <p:cNvPr id="45" name="正方形/長方形 44">
            <a:extLst>
              <a:ext uri="{FF2B5EF4-FFF2-40B4-BE49-F238E27FC236}">
                <a16:creationId xmlns:a16="http://schemas.microsoft.com/office/drawing/2014/main" id="{32A43ECE-0847-4ECD-A8F0-981268033BB5}"/>
              </a:ext>
            </a:extLst>
          </p:cNvPr>
          <p:cNvSpPr/>
          <p:nvPr/>
        </p:nvSpPr>
        <p:spPr>
          <a:xfrm>
            <a:off x="5240653" y="6979791"/>
            <a:ext cx="1036999" cy="1072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F64476AC-0451-4862-8A7D-44B642DD53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7841" y="5359945"/>
            <a:ext cx="1895248" cy="3790496"/>
          </a:xfrm>
          <a:prstGeom prst="rect">
            <a:avLst/>
          </a:prstGeom>
        </p:spPr>
      </p:pic>
      <p:sp>
        <p:nvSpPr>
          <p:cNvPr id="48" name="吹き出し: 折線 47">
            <a:extLst>
              <a:ext uri="{FF2B5EF4-FFF2-40B4-BE49-F238E27FC236}">
                <a16:creationId xmlns:a16="http://schemas.microsoft.com/office/drawing/2014/main" id="{44C44053-EBAF-41A2-AAEB-76B86EFC705F}"/>
              </a:ext>
            </a:extLst>
          </p:cNvPr>
          <p:cNvSpPr/>
          <p:nvPr/>
        </p:nvSpPr>
        <p:spPr>
          <a:xfrm>
            <a:off x="3676645" y="4609270"/>
            <a:ext cx="2266628" cy="643978"/>
          </a:xfrm>
          <a:prstGeom prst="borderCallout2">
            <a:avLst>
              <a:gd name="adj1" fmla="val 109689"/>
              <a:gd name="adj2" fmla="val 38749"/>
              <a:gd name="adj3" fmla="val 340477"/>
              <a:gd name="adj4" fmla="val 38894"/>
              <a:gd name="adj5" fmla="val 428633"/>
              <a:gd name="adj6" fmla="val 67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採点後、復習することもできます。</a:t>
            </a:r>
            <a:endParaRPr kumimoji="1" lang="en-US" altLang="ja-JP" sz="1050" dirty="0">
              <a:latin typeface="+mn-ea"/>
            </a:endParaRPr>
          </a:p>
          <a:p>
            <a:pPr algn="ctr"/>
            <a:r>
              <a:rPr kumimoji="1" lang="ja-JP" altLang="en-US" sz="1050" dirty="0">
                <a:latin typeface="+mn-ea"/>
              </a:rPr>
              <a:t>間違った問題をもう一度確認してみましょう。</a:t>
            </a:r>
            <a:endParaRPr kumimoji="1" lang="en-US" altLang="ja-JP" sz="1050" dirty="0">
              <a:latin typeface="+mn-ea"/>
            </a:endParaRPr>
          </a:p>
        </p:txBody>
      </p:sp>
      <p:sp>
        <p:nvSpPr>
          <p:cNvPr id="69" name="矢印: 右 68">
            <a:extLst>
              <a:ext uri="{FF2B5EF4-FFF2-40B4-BE49-F238E27FC236}">
                <a16:creationId xmlns:a16="http://schemas.microsoft.com/office/drawing/2014/main" id="{4C102131-8738-4748-8A6D-8854D2B8552D}"/>
              </a:ext>
            </a:extLst>
          </p:cNvPr>
          <p:cNvSpPr/>
          <p:nvPr/>
        </p:nvSpPr>
        <p:spPr>
          <a:xfrm>
            <a:off x="2039036" y="7144020"/>
            <a:ext cx="487680" cy="248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87B6B01B-28D4-43B7-8F88-DB0E196EB655}"/>
              </a:ext>
            </a:extLst>
          </p:cNvPr>
          <p:cNvPicPr>
            <a:picLocks noChangeAspect="1"/>
          </p:cNvPicPr>
          <p:nvPr/>
        </p:nvPicPr>
        <p:blipFill>
          <a:blip r:embed="rId7"/>
          <a:stretch>
            <a:fillRect/>
          </a:stretch>
        </p:blipFill>
        <p:spPr>
          <a:xfrm>
            <a:off x="2677129" y="6133050"/>
            <a:ext cx="1629377" cy="312613"/>
          </a:xfrm>
          <a:prstGeom prst="rect">
            <a:avLst/>
          </a:prstGeom>
        </p:spPr>
      </p:pic>
    </p:spTree>
    <p:extLst>
      <p:ext uri="{BB962C8B-B14F-4D97-AF65-F5344CB8AC3E}">
        <p14:creationId xmlns:p14="http://schemas.microsoft.com/office/powerpoint/2010/main" val="93933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99023F-EA02-44F0-9475-84EC6C00FF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617" y="1272127"/>
            <a:ext cx="1259044" cy="2239419"/>
          </a:xfrm>
          <a:prstGeom prst="rect">
            <a:avLst/>
          </a:prstGeom>
          <a:ln>
            <a:solidFill>
              <a:schemeClr val="bg1">
                <a:lumMod val="65000"/>
              </a:schemeClr>
            </a:solidFill>
          </a:ln>
        </p:spPr>
      </p:pic>
      <p:sp>
        <p:nvSpPr>
          <p:cNvPr id="7" name="テキスト ボックス 6">
            <a:extLst>
              <a:ext uri="{FF2B5EF4-FFF2-40B4-BE49-F238E27FC236}">
                <a16:creationId xmlns:a16="http://schemas.microsoft.com/office/drawing/2014/main" id="{3E7C5F9B-A8FF-4A60-A4FB-59B3883603CE}"/>
              </a:ext>
            </a:extLst>
          </p:cNvPr>
          <p:cNvSpPr txBox="1"/>
          <p:nvPr/>
        </p:nvSpPr>
        <p:spPr>
          <a:xfrm>
            <a:off x="-13889" y="59923"/>
            <a:ext cx="6858000" cy="369332"/>
          </a:xfrm>
          <a:prstGeom prst="rect">
            <a:avLst/>
          </a:prstGeom>
          <a:noFill/>
        </p:spPr>
        <p:txBody>
          <a:bodyPr wrap="square" rtlCol="0">
            <a:spAutoFit/>
          </a:bodyPr>
          <a:lstStyle/>
          <a:p>
            <a:r>
              <a:rPr kumimoji="1" lang="ja-JP" altLang="en-US" b="1" dirty="0"/>
              <a:t>［その他機能］</a:t>
            </a:r>
          </a:p>
        </p:txBody>
      </p:sp>
      <p:sp>
        <p:nvSpPr>
          <p:cNvPr id="8" name="テキスト ボックス 7">
            <a:extLst>
              <a:ext uri="{FF2B5EF4-FFF2-40B4-BE49-F238E27FC236}">
                <a16:creationId xmlns:a16="http://schemas.microsoft.com/office/drawing/2014/main" id="{ED697874-13A7-49C6-A23E-CB10107BA7AD}"/>
              </a:ext>
            </a:extLst>
          </p:cNvPr>
          <p:cNvSpPr txBox="1"/>
          <p:nvPr/>
        </p:nvSpPr>
        <p:spPr>
          <a:xfrm>
            <a:off x="-6051" y="474071"/>
            <a:ext cx="5335329" cy="338554"/>
          </a:xfrm>
          <a:prstGeom prst="rect">
            <a:avLst/>
          </a:prstGeom>
          <a:noFill/>
        </p:spPr>
        <p:txBody>
          <a:bodyPr wrap="square" rtlCol="0">
            <a:spAutoFit/>
          </a:bodyPr>
          <a:lstStyle/>
          <a:p>
            <a:r>
              <a:rPr kumimoji="1" lang="ja-JP" altLang="en-US" sz="1600" dirty="0"/>
              <a:t>●</a:t>
            </a:r>
            <a:r>
              <a:rPr kumimoji="1" lang="ja-JP" altLang="en-US" sz="1600" u="sng" dirty="0"/>
              <a:t>受講状況</a:t>
            </a:r>
          </a:p>
        </p:txBody>
      </p:sp>
      <p:sp>
        <p:nvSpPr>
          <p:cNvPr id="3" name="スライド番号プレースホルダー 2">
            <a:extLst>
              <a:ext uri="{FF2B5EF4-FFF2-40B4-BE49-F238E27FC236}">
                <a16:creationId xmlns:a16="http://schemas.microsoft.com/office/drawing/2014/main" id="{2593ABC4-2AA4-4E8C-91B3-994608744E60}"/>
              </a:ext>
            </a:extLst>
          </p:cNvPr>
          <p:cNvSpPr>
            <a:spLocks noGrp="1"/>
          </p:cNvSpPr>
          <p:nvPr>
            <p:ph type="sldNum" sz="quarter" idx="12"/>
          </p:nvPr>
        </p:nvSpPr>
        <p:spPr/>
        <p:txBody>
          <a:bodyPr/>
          <a:lstStyle/>
          <a:p>
            <a:fld id="{59484D0D-FD5C-4582-B3DD-16A0CF72D9E7}" type="slidenum">
              <a:rPr kumimoji="1" lang="ja-JP" altLang="en-US" sz="2000" smtClean="0"/>
              <a:t>14</a:t>
            </a:fld>
            <a:endParaRPr kumimoji="1" lang="ja-JP" altLang="en-US" sz="2000" dirty="0"/>
          </a:p>
        </p:txBody>
      </p:sp>
      <p:sp>
        <p:nvSpPr>
          <p:cNvPr id="42" name="テキスト ボックス 41">
            <a:extLst>
              <a:ext uri="{FF2B5EF4-FFF2-40B4-BE49-F238E27FC236}">
                <a16:creationId xmlns:a16="http://schemas.microsoft.com/office/drawing/2014/main" id="{DDC70792-3D10-48C2-A83B-B01D54ECCCF1}"/>
              </a:ext>
            </a:extLst>
          </p:cNvPr>
          <p:cNvSpPr txBox="1"/>
          <p:nvPr/>
        </p:nvSpPr>
        <p:spPr>
          <a:xfrm>
            <a:off x="-13889" y="790232"/>
            <a:ext cx="5021361" cy="438582"/>
          </a:xfrm>
          <a:prstGeom prst="rect">
            <a:avLst/>
          </a:prstGeom>
          <a:noFill/>
        </p:spPr>
        <p:txBody>
          <a:bodyPr wrap="square" rtlCol="0">
            <a:spAutoFit/>
          </a:bodyPr>
          <a:lstStyle/>
          <a:p>
            <a:r>
              <a:rPr kumimoji="1" lang="ja-JP" altLang="en-US" sz="1200" b="1" dirty="0"/>
              <a:t>　</a:t>
            </a:r>
            <a:r>
              <a:rPr kumimoji="1" lang="ja-JP" altLang="en-US" sz="1050" dirty="0"/>
              <a:t>メニューの</a:t>
            </a:r>
            <a:r>
              <a:rPr kumimoji="1" lang="ja-JP" altLang="en-US" sz="1050" b="1" dirty="0"/>
              <a:t>受講状況</a:t>
            </a:r>
            <a:r>
              <a:rPr kumimoji="1" lang="ja-JP" altLang="en-US" sz="1050" dirty="0"/>
              <a:t>を選択すると自分の受講状況を確認・管理できます。</a:t>
            </a:r>
            <a:endParaRPr kumimoji="1" lang="en-US" altLang="ja-JP" sz="1050" dirty="0"/>
          </a:p>
          <a:p>
            <a:r>
              <a:rPr kumimoji="1" lang="ja-JP" altLang="en-US" sz="1050" dirty="0">
                <a:latin typeface="+mn-ea"/>
              </a:rPr>
              <a:t>　（第一段階の受講がすべて完了すると、第二段階へ進むことができます。）</a:t>
            </a:r>
            <a:endParaRPr kumimoji="1" lang="en-US" altLang="ja-JP" sz="1050" dirty="0">
              <a:latin typeface="+mn-ea"/>
            </a:endParaRPr>
          </a:p>
        </p:txBody>
      </p:sp>
      <p:pic>
        <p:nvPicPr>
          <p:cNvPr id="11" name="図 10">
            <a:extLst>
              <a:ext uri="{FF2B5EF4-FFF2-40B4-BE49-F238E27FC236}">
                <a16:creationId xmlns:a16="http://schemas.microsoft.com/office/drawing/2014/main" id="{661A234C-2F25-4631-BA00-02C4D4BBB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61" y="5355321"/>
            <a:ext cx="1263830" cy="2247933"/>
          </a:xfrm>
          <a:prstGeom prst="rect">
            <a:avLst/>
          </a:prstGeom>
          <a:ln>
            <a:solidFill>
              <a:schemeClr val="bg1">
                <a:lumMod val="65000"/>
              </a:schemeClr>
            </a:solidFill>
          </a:ln>
        </p:spPr>
      </p:pic>
      <p:pic>
        <p:nvPicPr>
          <p:cNvPr id="13" name="図 12">
            <a:extLst>
              <a:ext uri="{FF2B5EF4-FFF2-40B4-BE49-F238E27FC236}">
                <a16:creationId xmlns:a16="http://schemas.microsoft.com/office/drawing/2014/main" id="{24ED2809-485A-4F86-B0AE-57534A5AD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7084" y="5350874"/>
            <a:ext cx="1263830" cy="2247933"/>
          </a:xfrm>
          <a:prstGeom prst="rect">
            <a:avLst/>
          </a:prstGeom>
          <a:ln>
            <a:solidFill>
              <a:schemeClr val="bg1">
                <a:lumMod val="65000"/>
              </a:schemeClr>
            </a:solidFill>
          </a:ln>
        </p:spPr>
      </p:pic>
      <p:pic>
        <p:nvPicPr>
          <p:cNvPr id="17" name="図 16">
            <a:extLst>
              <a:ext uri="{FF2B5EF4-FFF2-40B4-BE49-F238E27FC236}">
                <a16:creationId xmlns:a16="http://schemas.microsoft.com/office/drawing/2014/main" id="{9C55E86A-BA3D-47EA-9374-6275FD96D2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9407" y="5355321"/>
            <a:ext cx="1263830" cy="2247933"/>
          </a:xfrm>
          <a:prstGeom prst="rect">
            <a:avLst/>
          </a:prstGeom>
          <a:ln>
            <a:solidFill>
              <a:schemeClr val="bg1">
                <a:lumMod val="65000"/>
              </a:schemeClr>
            </a:solidFill>
          </a:ln>
        </p:spPr>
      </p:pic>
      <p:pic>
        <p:nvPicPr>
          <p:cNvPr id="55" name="図 54">
            <a:extLst>
              <a:ext uri="{FF2B5EF4-FFF2-40B4-BE49-F238E27FC236}">
                <a16:creationId xmlns:a16="http://schemas.microsoft.com/office/drawing/2014/main" id="{F2C23E0D-5D9D-4A81-8BEC-9F7A49D13E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767" y="1258197"/>
            <a:ext cx="1259044" cy="2239420"/>
          </a:xfrm>
          <a:prstGeom prst="rect">
            <a:avLst/>
          </a:prstGeom>
          <a:ln>
            <a:solidFill>
              <a:schemeClr val="bg1">
                <a:lumMod val="65000"/>
              </a:schemeClr>
            </a:solidFill>
          </a:ln>
        </p:spPr>
      </p:pic>
      <p:sp>
        <p:nvSpPr>
          <p:cNvPr id="20" name="正方形/長方形 19">
            <a:extLst>
              <a:ext uri="{FF2B5EF4-FFF2-40B4-BE49-F238E27FC236}">
                <a16:creationId xmlns:a16="http://schemas.microsoft.com/office/drawing/2014/main" id="{9559C90D-E19E-44F9-9D20-63285112890B}"/>
              </a:ext>
            </a:extLst>
          </p:cNvPr>
          <p:cNvSpPr/>
          <p:nvPr/>
        </p:nvSpPr>
        <p:spPr>
          <a:xfrm>
            <a:off x="2518519" y="2060173"/>
            <a:ext cx="278566" cy="183170"/>
          </a:xfrm>
          <a:prstGeom prst="rect">
            <a:avLst/>
          </a:prstGeom>
          <a:solidFill>
            <a:srgbClr val="EC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右 68">
            <a:extLst>
              <a:ext uri="{FF2B5EF4-FFF2-40B4-BE49-F238E27FC236}">
                <a16:creationId xmlns:a16="http://schemas.microsoft.com/office/drawing/2014/main" id="{4C102131-8738-4748-8A6D-8854D2B8552D}"/>
              </a:ext>
            </a:extLst>
          </p:cNvPr>
          <p:cNvSpPr/>
          <p:nvPr/>
        </p:nvSpPr>
        <p:spPr>
          <a:xfrm>
            <a:off x="1533099" y="2372566"/>
            <a:ext cx="487680" cy="248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249AA412-0878-4CF9-A212-6F4140F1115B}"/>
              </a:ext>
            </a:extLst>
          </p:cNvPr>
          <p:cNvSpPr/>
          <p:nvPr/>
        </p:nvSpPr>
        <p:spPr>
          <a:xfrm>
            <a:off x="367152" y="3263944"/>
            <a:ext cx="245743" cy="205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4B5EDD7-BCED-4F6D-8F16-A0816815A25A}"/>
              </a:ext>
            </a:extLst>
          </p:cNvPr>
          <p:cNvSpPr/>
          <p:nvPr/>
        </p:nvSpPr>
        <p:spPr>
          <a:xfrm>
            <a:off x="841279" y="3256244"/>
            <a:ext cx="315398" cy="25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1D68F031-7934-4E6E-BE78-38C884A7912C}"/>
              </a:ext>
            </a:extLst>
          </p:cNvPr>
          <p:cNvSpPr/>
          <p:nvPr/>
        </p:nvSpPr>
        <p:spPr>
          <a:xfrm>
            <a:off x="2378634" y="3292268"/>
            <a:ext cx="245743" cy="205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1A4A7B07-BCAA-4D76-BC43-DF0010AD2BB6}"/>
              </a:ext>
            </a:extLst>
          </p:cNvPr>
          <p:cNvSpPr txBox="1"/>
          <p:nvPr/>
        </p:nvSpPr>
        <p:spPr>
          <a:xfrm>
            <a:off x="0" y="3833637"/>
            <a:ext cx="5335329" cy="338554"/>
          </a:xfrm>
          <a:prstGeom prst="rect">
            <a:avLst/>
          </a:prstGeom>
          <a:noFill/>
        </p:spPr>
        <p:txBody>
          <a:bodyPr wrap="square" rtlCol="0">
            <a:spAutoFit/>
          </a:bodyPr>
          <a:lstStyle/>
          <a:p>
            <a:r>
              <a:rPr kumimoji="1" lang="ja-JP" altLang="en-US" sz="1600" dirty="0"/>
              <a:t>●</a:t>
            </a:r>
            <a:r>
              <a:rPr kumimoji="1" lang="ja-JP" altLang="en-US" sz="1600" u="sng" dirty="0"/>
              <a:t>質疑応答</a:t>
            </a:r>
          </a:p>
        </p:txBody>
      </p:sp>
      <p:sp>
        <p:nvSpPr>
          <p:cNvPr id="79" name="テキスト ボックス 78">
            <a:extLst>
              <a:ext uri="{FF2B5EF4-FFF2-40B4-BE49-F238E27FC236}">
                <a16:creationId xmlns:a16="http://schemas.microsoft.com/office/drawing/2014/main" id="{8595EB24-E1C7-4776-BA41-DA2A0D67C157}"/>
              </a:ext>
            </a:extLst>
          </p:cNvPr>
          <p:cNvSpPr txBox="1"/>
          <p:nvPr/>
        </p:nvSpPr>
        <p:spPr>
          <a:xfrm>
            <a:off x="37820" y="4412873"/>
            <a:ext cx="2425100" cy="761747"/>
          </a:xfrm>
          <a:prstGeom prst="rect">
            <a:avLst/>
          </a:prstGeom>
          <a:noFill/>
        </p:spPr>
        <p:txBody>
          <a:bodyPr wrap="square" rtlCol="0">
            <a:spAutoFit/>
          </a:bodyPr>
          <a:lstStyle/>
          <a:p>
            <a:r>
              <a:rPr kumimoji="1" lang="ja-JP" altLang="en-US" sz="1200" b="1" dirty="0"/>
              <a:t>①</a:t>
            </a:r>
            <a:r>
              <a:rPr kumimoji="1" lang="ja-JP" altLang="en-US" sz="1050" dirty="0"/>
              <a:t>メニューの</a:t>
            </a:r>
            <a:r>
              <a:rPr kumimoji="1" lang="ja-JP" altLang="en-US" sz="1050" b="1" dirty="0"/>
              <a:t>質疑応答</a:t>
            </a:r>
            <a:r>
              <a:rPr kumimoji="1" lang="ja-JP" altLang="en-US" sz="1050" dirty="0"/>
              <a:t>を選択します。</a:t>
            </a:r>
            <a:endParaRPr kumimoji="1" lang="en-US" altLang="ja-JP" sz="1050" dirty="0"/>
          </a:p>
          <a:p>
            <a:r>
              <a:rPr kumimoji="1" lang="ja-JP" altLang="en-US" sz="1050" dirty="0"/>
              <a:t>　これまで受講した学科番号の</a:t>
            </a:r>
            <a:endParaRPr kumimoji="1" lang="en-US" altLang="ja-JP" sz="1050" dirty="0"/>
          </a:p>
          <a:p>
            <a:r>
              <a:rPr kumimoji="1" lang="ja-JP" altLang="en-US" sz="1050" dirty="0"/>
              <a:t>　一覧が表示されます。</a:t>
            </a:r>
            <a:endParaRPr kumimoji="1" lang="en-US" altLang="ja-JP" sz="1050" dirty="0"/>
          </a:p>
          <a:p>
            <a:r>
              <a:rPr kumimoji="1" lang="ja-JP" altLang="en-US" sz="1050" dirty="0"/>
              <a:t>　</a:t>
            </a:r>
            <a:r>
              <a:rPr kumimoji="1" lang="en-US" altLang="ja-JP" sz="1050" dirty="0"/>
              <a:t>※</a:t>
            </a:r>
            <a:r>
              <a:rPr kumimoji="1" lang="ja-JP" altLang="en-US" sz="1050" dirty="0"/>
              <a:t>オンラインで受講した学科のみ</a:t>
            </a:r>
            <a:endParaRPr kumimoji="1" lang="en-US" altLang="ja-JP" sz="1050" dirty="0"/>
          </a:p>
        </p:txBody>
      </p:sp>
      <p:sp>
        <p:nvSpPr>
          <p:cNvPr id="80" name="テキスト ボックス 79">
            <a:extLst>
              <a:ext uri="{FF2B5EF4-FFF2-40B4-BE49-F238E27FC236}">
                <a16:creationId xmlns:a16="http://schemas.microsoft.com/office/drawing/2014/main" id="{4AF2BEA7-E46D-448D-B750-EDD88C1A60CB}"/>
              </a:ext>
            </a:extLst>
          </p:cNvPr>
          <p:cNvSpPr txBox="1"/>
          <p:nvPr/>
        </p:nvSpPr>
        <p:spPr>
          <a:xfrm>
            <a:off x="7838" y="4162506"/>
            <a:ext cx="5021361" cy="276999"/>
          </a:xfrm>
          <a:prstGeom prst="rect">
            <a:avLst/>
          </a:prstGeom>
          <a:noFill/>
        </p:spPr>
        <p:txBody>
          <a:bodyPr wrap="square" rtlCol="0">
            <a:spAutoFit/>
          </a:bodyPr>
          <a:lstStyle/>
          <a:p>
            <a:r>
              <a:rPr kumimoji="1" lang="ja-JP" altLang="en-US" sz="1200" b="1" dirty="0"/>
              <a:t>　</a:t>
            </a:r>
            <a:r>
              <a:rPr kumimoji="1" lang="ja-JP" altLang="en-US" sz="1050" dirty="0"/>
              <a:t>オンラインで受講した教習内容について、質問をすることができます。</a:t>
            </a:r>
            <a:endParaRPr kumimoji="1" lang="en-US" altLang="ja-JP" sz="1050" dirty="0">
              <a:latin typeface="+mn-ea"/>
            </a:endParaRPr>
          </a:p>
        </p:txBody>
      </p:sp>
      <p:sp>
        <p:nvSpPr>
          <p:cNvPr id="73" name="吹き出し: 折線 72">
            <a:extLst>
              <a:ext uri="{FF2B5EF4-FFF2-40B4-BE49-F238E27FC236}">
                <a16:creationId xmlns:a16="http://schemas.microsoft.com/office/drawing/2014/main" id="{80EFB670-ECE4-493B-ACE2-D742E9336ABA}"/>
              </a:ext>
            </a:extLst>
          </p:cNvPr>
          <p:cNvSpPr/>
          <p:nvPr/>
        </p:nvSpPr>
        <p:spPr>
          <a:xfrm>
            <a:off x="3649325" y="1307054"/>
            <a:ext cx="3139922" cy="2077098"/>
          </a:xfrm>
          <a:prstGeom prst="borderCallout2">
            <a:avLst>
              <a:gd name="adj1" fmla="val 51550"/>
              <a:gd name="adj2" fmla="val 499"/>
              <a:gd name="adj3" fmla="val 50734"/>
              <a:gd name="adj4" fmla="val -7705"/>
              <a:gd name="adj5" fmla="val 41687"/>
              <a:gd name="adj6" fmla="val -1583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050" dirty="0">
              <a:latin typeface="+mn-ea"/>
            </a:endParaRPr>
          </a:p>
        </p:txBody>
      </p:sp>
      <p:sp>
        <p:nvSpPr>
          <p:cNvPr id="81" name="テキスト ボックス 80">
            <a:extLst>
              <a:ext uri="{FF2B5EF4-FFF2-40B4-BE49-F238E27FC236}">
                <a16:creationId xmlns:a16="http://schemas.microsoft.com/office/drawing/2014/main" id="{EB7C37F5-4E75-4F31-B1D2-573C5CF93594}"/>
              </a:ext>
            </a:extLst>
          </p:cNvPr>
          <p:cNvSpPr txBox="1"/>
          <p:nvPr/>
        </p:nvSpPr>
        <p:spPr>
          <a:xfrm>
            <a:off x="2416507" y="4431991"/>
            <a:ext cx="2178352" cy="923330"/>
          </a:xfrm>
          <a:prstGeom prst="rect">
            <a:avLst/>
          </a:prstGeom>
          <a:noFill/>
        </p:spPr>
        <p:txBody>
          <a:bodyPr wrap="square" rtlCol="0">
            <a:spAutoFit/>
          </a:bodyPr>
          <a:lstStyle/>
          <a:p>
            <a:r>
              <a:rPr kumimoji="1" lang="ja-JP" altLang="en-US" sz="1200" b="1" dirty="0"/>
              <a:t>②</a:t>
            </a:r>
            <a:r>
              <a:rPr kumimoji="1" lang="ja-JP" altLang="en-US" sz="1050" dirty="0"/>
              <a:t>右下の</a:t>
            </a:r>
            <a:r>
              <a:rPr kumimoji="1" lang="ja-JP" altLang="en-US" sz="1050" b="1" dirty="0"/>
              <a:t>ペンマーク</a:t>
            </a:r>
            <a:r>
              <a:rPr kumimoji="1" lang="ja-JP" altLang="en-US" sz="1050" dirty="0"/>
              <a:t>を押すと</a:t>
            </a:r>
            <a:endParaRPr kumimoji="1" lang="en-US" altLang="ja-JP" sz="1050" dirty="0"/>
          </a:p>
          <a:p>
            <a:r>
              <a:rPr kumimoji="1" lang="ja-JP" altLang="en-US" sz="1050" dirty="0"/>
              <a:t>　質問入力画面に遷移します。</a:t>
            </a:r>
            <a:endParaRPr kumimoji="1" lang="en-US" altLang="ja-JP" sz="1050" dirty="0"/>
          </a:p>
          <a:p>
            <a:r>
              <a:rPr kumimoji="1" lang="ja-JP" altLang="en-US" sz="1050" dirty="0"/>
              <a:t>　質問を入力し、画面右上の</a:t>
            </a:r>
            <a:endParaRPr kumimoji="1" lang="en-US" altLang="ja-JP" sz="1050" dirty="0"/>
          </a:p>
          <a:p>
            <a:r>
              <a:rPr kumimoji="1" lang="ja-JP" altLang="en-US" sz="1050" dirty="0"/>
              <a:t>　</a:t>
            </a:r>
            <a:r>
              <a:rPr kumimoji="1" lang="ja-JP" altLang="en-US" sz="1050" b="1" dirty="0"/>
              <a:t>登録ボタン</a:t>
            </a:r>
            <a:r>
              <a:rPr kumimoji="1" lang="ja-JP" altLang="en-US" sz="1050" dirty="0"/>
              <a:t>を押すと質問した</a:t>
            </a:r>
            <a:endParaRPr kumimoji="1" lang="en-US" altLang="ja-JP" sz="1050" dirty="0"/>
          </a:p>
          <a:p>
            <a:r>
              <a:rPr kumimoji="1" lang="ja-JP" altLang="en-US" sz="1050" dirty="0"/>
              <a:t>　内容が表示されます。</a:t>
            </a:r>
            <a:endParaRPr kumimoji="1" lang="en-US" altLang="ja-JP" sz="1050" dirty="0"/>
          </a:p>
        </p:txBody>
      </p:sp>
      <p:sp>
        <p:nvSpPr>
          <p:cNvPr id="82" name="正方形/長方形 81">
            <a:extLst>
              <a:ext uri="{FF2B5EF4-FFF2-40B4-BE49-F238E27FC236}">
                <a16:creationId xmlns:a16="http://schemas.microsoft.com/office/drawing/2014/main" id="{D6C807A4-02EB-4119-B324-6A477F4EDE30}"/>
              </a:ext>
            </a:extLst>
          </p:cNvPr>
          <p:cNvSpPr/>
          <p:nvPr/>
        </p:nvSpPr>
        <p:spPr>
          <a:xfrm>
            <a:off x="1514982" y="7329134"/>
            <a:ext cx="315398" cy="25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B1DF42D0-EC42-400C-9E4F-2918099A75D5}"/>
              </a:ext>
            </a:extLst>
          </p:cNvPr>
          <p:cNvSpPr/>
          <p:nvPr/>
        </p:nvSpPr>
        <p:spPr>
          <a:xfrm>
            <a:off x="3745524" y="7078391"/>
            <a:ext cx="315398" cy="25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1CA29145-B367-4864-9C51-9F41B111F2EF}"/>
              </a:ext>
            </a:extLst>
          </p:cNvPr>
          <p:cNvSpPr txBox="1"/>
          <p:nvPr/>
        </p:nvSpPr>
        <p:spPr>
          <a:xfrm>
            <a:off x="4648199" y="4441703"/>
            <a:ext cx="1985120" cy="438582"/>
          </a:xfrm>
          <a:prstGeom prst="rect">
            <a:avLst/>
          </a:prstGeom>
          <a:noFill/>
        </p:spPr>
        <p:txBody>
          <a:bodyPr wrap="square" rtlCol="0">
            <a:spAutoFit/>
          </a:bodyPr>
          <a:lstStyle/>
          <a:p>
            <a:r>
              <a:rPr kumimoji="1" lang="ja-JP" altLang="en-US" sz="1200" b="1" dirty="0"/>
              <a:t>③</a:t>
            </a:r>
            <a:r>
              <a:rPr kumimoji="1" lang="ja-JP" altLang="en-US" sz="1050" dirty="0"/>
              <a:t>指導員から回答があると</a:t>
            </a:r>
            <a:endParaRPr kumimoji="1" lang="en-US" altLang="ja-JP" sz="1050" dirty="0"/>
          </a:p>
          <a:p>
            <a:r>
              <a:rPr kumimoji="1" lang="ja-JP" altLang="en-US" sz="1050" dirty="0"/>
              <a:t>　以下のように表示されます。</a:t>
            </a:r>
            <a:endParaRPr kumimoji="1" lang="en-US" altLang="ja-JP" sz="1050" dirty="0"/>
          </a:p>
        </p:txBody>
      </p:sp>
      <p:sp>
        <p:nvSpPr>
          <p:cNvPr id="74" name="正方形/長方形 73">
            <a:extLst>
              <a:ext uri="{FF2B5EF4-FFF2-40B4-BE49-F238E27FC236}">
                <a16:creationId xmlns:a16="http://schemas.microsoft.com/office/drawing/2014/main" id="{2295689E-5E3A-4013-B86E-A04E4E2896A1}"/>
              </a:ext>
            </a:extLst>
          </p:cNvPr>
          <p:cNvSpPr/>
          <p:nvPr/>
        </p:nvSpPr>
        <p:spPr>
          <a:xfrm>
            <a:off x="2189647" y="2026667"/>
            <a:ext cx="1018373" cy="251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96C62357-6C74-4AE1-8F13-1C142997F14D}"/>
              </a:ext>
            </a:extLst>
          </p:cNvPr>
          <p:cNvSpPr/>
          <p:nvPr/>
        </p:nvSpPr>
        <p:spPr>
          <a:xfrm>
            <a:off x="3765164" y="1982465"/>
            <a:ext cx="314325" cy="29527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BIZ UDゴシック" panose="020B0400000000000000" pitchFamily="49" charset="-128"/>
                <a:ea typeface="BIZ UDゴシック" panose="020B0400000000000000" pitchFamily="49" charset="-128"/>
              </a:rPr>
              <a:t>済</a:t>
            </a:r>
          </a:p>
        </p:txBody>
      </p:sp>
      <p:sp>
        <p:nvSpPr>
          <p:cNvPr id="77" name="テキスト ボックス 76">
            <a:extLst>
              <a:ext uri="{FF2B5EF4-FFF2-40B4-BE49-F238E27FC236}">
                <a16:creationId xmlns:a16="http://schemas.microsoft.com/office/drawing/2014/main" id="{948B0564-121B-402E-9ABC-46D3DA40CF06}"/>
              </a:ext>
            </a:extLst>
          </p:cNvPr>
          <p:cNvSpPr txBox="1"/>
          <p:nvPr/>
        </p:nvSpPr>
        <p:spPr>
          <a:xfrm>
            <a:off x="4109215" y="1445753"/>
            <a:ext cx="2748785" cy="1869743"/>
          </a:xfrm>
          <a:prstGeom prst="rect">
            <a:avLst/>
          </a:prstGeom>
          <a:noFill/>
        </p:spPr>
        <p:txBody>
          <a:bodyPr wrap="square" rtlCol="0">
            <a:spAutoFit/>
          </a:bodyPr>
          <a:lstStyle/>
          <a:p>
            <a:r>
              <a:rPr kumimoji="1" lang="ja-JP" altLang="en-US" sz="1050" dirty="0">
                <a:latin typeface="+mn-ea"/>
              </a:rPr>
              <a:t>オンデマンド教習で受講が完了した教習は</a:t>
            </a:r>
            <a:endParaRPr kumimoji="1" lang="en-US" altLang="ja-JP" sz="1050" dirty="0">
              <a:latin typeface="+mn-ea"/>
            </a:endParaRPr>
          </a:p>
          <a:p>
            <a:r>
              <a:rPr kumimoji="1" lang="ja-JP" altLang="en-US" sz="1050" dirty="0">
                <a:latin typeface="+mn-ea"/>
              </a:rPr>
              <a:t>緑色の「済」マークが自動で付きます。</a:t>
            </a:r>
            <a:endParaRPr kumimoji="1" lang="en-US" altLang="ja-JP" sz="1050" dirty="0">
              <a:latin typeface="+mn-ea"/>
            </a:endParaRPr>
          </a:p>
          <a:p>
            <a:endParaRPr kumimoji="1" lang="en-US" altLang="ja-JP" sz="1050" dirty="0">
              <a:latin typeface="+mn-ea"/>
            </a:endParaRPr>
          </a:p>
          <a:p>
            <a:r>
              <a:rPr kumimoji="1" lang="ja-JP" altLang="en-US" sz="1050" dirty="0">
                <a:latin typeface="+mn-ea"/>
              </a:rPr>
              <a:t>教習所で受講した教習は該当の学科番号を選択し、赤色の「済」マークを付けます。</a:t>
            </a:r>
            <a:endParaRPr kumimoji="1" lang="en-US" altLang="ja-JP" sz="1050" dirty="0">
              <a:latin typeface="+mn-ea"/>
            </a:endParaRPr>
          </a:p>
          <a:p>
            <a:r>
              <a:rPr kumimoji="1" lang="ja-JP" altLang="en-US" sz="1050" dirty="0">
                <a:latin typeface="+mn-ea"/>
              </a:rPr>
              <a:t>間違って付けた場合は、再度選択することで「済」マークを消すことができます。</a:t>
            </a:r>
            <a:endParaRPr kumimoji="1" lang="en-US" altLang="ja-JP" sz="1050" dirty="0">
              <a:latin typeface="+mn-ea"/>
            </a:endParaRPr>
          </a:p>
          <a:p>
            <a:endParaRPr kumimoji="1" lang="en-US" altLang="ja-JP" sz="1050" dirty="0">
              <a:latin typeface="+mn-ea"/>
            </a:endParaRPr>
          </a:p>
          <a:p>
            <a:r>
              <a:rPr kumimoji="1" lang="ja-JP" altLang="en-US" sz="1050" dirty="0">
                <a:latin typeface="+mn-ea"/>
              </a:rPr>
              <a:t>教習所が第二段階へ進むことを許可した場合に「ハイフン」が表示されます。</a:t>
            </a:r>
            <a:endParaRPr kumimoji="1" lang="en-US" altLang="ja-JP" sz="1050" dirty="0">
              <a:latin typeface="+mn-ea"/>
            </a:endParaRPr>
          </a:p>
          <a:p>
            <a:r>
              <a:rPr kumimoji="1" lang="en-US" altLang="ja-JP" sz="1050" dirty="0">
                <a:latin typeface="+mn-ea"/>
              </a:rPr>
              <a:t>※</a:t>
            </a:r>
            <a:r>
              <a:rPr kumimoji="1" lang="ja-JP" altLang="en-US" sz="1050" dirty="0">
                <a:latin typeface="+mn-ea"/>
              </a:rPr>
              <a:t>教習所の設定によって異なります</a:t>
            </a:r>
          </a:p>
        </p:txBody>
      </p:sp>
      <p:sp>
        <p:nvSpPr>
          <p:cNvPr id="21" name="テキスト ボックス 20">
            <a:extLst>
              <a:ext uri="{FF2B5EF4-FFF2-40B4-BE49-F238E27FC236}">
                <a16:creationId xmlns:a16="http://schemas.microsoft.com/office/drawing/2014/main" id="{EB858E88-E8A3-4571-8B32-61EF6781BB16}"/>
              </a:ext>
            </a:extLst>
          </p:cNvPr>
          <p:cNvSpPr txBox="1"/>
          <p:nvPr/>
        </p:nvSpPr>
        <p:spPr>
          <a:xfrm>
            <a:off x="3765163" y="2686285"/>
            <a:ext cx="314325" cy="369332"/>
          </a:xfrm>
          <a:prstGeom prst="rect">
            <a:avLst/>
          </a:prstGeom>
          <a:noFill/>
        </p:spPr>
        <p:txBody>
          <a:bodyPr wrap="square" rtlCol="0">
            <a:spAutoFit/>
          </a:bodyPr>
          <a:lstStyle/>
          <a:p>
            <a:pPr algn="ctr"/>
            <a:r>
              <a:rPr kumimoji="1" lang="ja-JP" altLang="en-US" dirty="0"/>
              <a:t>ー</a:t>
            </a:r>
          </a:p>
        </p:txBody>
      </p:sp>
      <p:sp>
        <p:nvSpPr>
          <p:cNvPr id="30" name="楕円 29">
            <a:extLst>
              <a:ext uri="{FF2B5EF4-FFF2-40B4-BE49-F238E27FC236}">
                <a16:creationId xmlns:a16="http://schemas.microsoft.com/office/drawing/2014/main" id="{FE19FD42-A40B-4847-A322-BA4BC766EF2F}"/>
              </a:ext>
            </a:extLst>
          </p:cNvPr>
          <p:cNvSpPr/>
          <p:nvPr/>
        </p:nvSpPr>
        <p:spPr>
          <a:xfrm>
            <a:off x="3765163" y="1473098"/>
            <a:ext cx="314325" cy="295274"/>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B050"/>
                </a:solidFill>
                <a:latin typeface="BIZ UDゴシック" panose="020B0400000000000000" pitchFamily="49" charset="-128"/>
                <a:ea typeface="BIZ UDゴシック" panose="020B0400000000000000" pitchFamily="49" charset="-128"/>
              </a:rPr>
              <a:t>済</a:t>
            </a:r>
          </a:p>
        </p:txBody>
      </p:sp>
    </p:spTree>
    <p:extLst>
      <p:ext uri="{BB962C8B-B14F-4D97-AF65-F5344CB8AC3E}">
        <p14:creationId xmlns:p14="http://schemas.microsoft.com/office/powerpoint/2010/main" val="428210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AD586D00-4544-4ED4-B50E-ABC376E77883}"/>
              </a:ext>
            </a:extLst>
          </p:cNvPr>
          <p:cNvSpPr txBox="1"/>
          <p:nvPr/>
        </p:nvSpPr>
        <p:spPr>
          <a:xfrm>
            <a:off x="299081" y="4477486"/>
            <a:ext cx="3129919" cy="738664"/>
          </a:xfrm>
          <a:prstGeom prst="rect">
            <a:avLst/>
          </a:prstGeom>
          <a:noFill/>
        </p:spPr>
        <p:txBody>
          <a:bodyPr wrap="square" rtlCol="0">
            <a:spAutoFit/>
          </a:bodyPr>
          <a:lstStyle/>
          <a:p>
            <a:r>
              <a:rPr kumimoji="1" lang="ja-JP" altLang="en-US" sz="1050" dirty="0">
                <a:latin typeface="+mn-ea"/>
              </a:rPr>
              <a:t>対応ブラウザ</a:t>
            </a:r>
            <a:endParaRPr kumimoji="1" lang="en-US" altLang="ja-JP" sz="1050" dirty="0">
              <a:latin typeface="+mn-ea"/>
            </a:endParaRPr>
          </a:p>
          <a:p>
            <a:r>
              <a:rPr kumimoji="1" lang="ja-JP" altLang="en-US" sz="1050" dirty="0">
                <a:latin typeface="+mn-ea"/>
              </a:rPr>
              <a:t>　</a:t>
            </a:r>
            <a:r>
              <a:rPr kumimoji="1" lang="en-US" altLang="ja-JP" sz="1050" dirty="0">
                <a:latin typeface="+mn-ea"/>
              </a:rPr>
              <a:t>Microsoft Edge</a:t>
            </a:r>
            <a:r>
              <a:rPr kumimoji="1" lang="ja-JP" altLang="en-US" sz="1050" dirty="0">
                <a:latin typeface="+mn-ea"/>
              </a:rPr>
              <a:t>、</a:t>
            </a:r>
            <a:r>
              <a:rPr kumimoji="1" lang="en-US" altLang="ja-JP" sz="1050" dirty="0">
                <a:latin typeface="+mn-ea"/>
              </a:rPr>
              <a:t>Google Chrome</a:t>
            </a:r>
          </a:p>
          <a:p>
            <a:r>
              <a:rPr kumimoji="1" lang="ja-JP" altLang="en-US" sz="1050" dirty="0">
                <a:latin typeface="+mn-ea"/>
              </a:rPr>
              <a:t>（</a:t>
            </a:r>
            <a:r>
              <a:rPr kumimoji="1" lang="en-US" altLang="ja-JP" sz="1050" dirty="0">
                <a:latin typeface="+mn-ea"/>
              </a:rPr>
              <a:t>Safari</a:t>
            </a:r>
            <a:r>
              <a:rPr kumimoji="1" lang="ja-JP" altLang="en-US" sz="1050" dirty="0">
                <a:latin typeface="+mn-ea"/>
              </a:rPr>
              <a:t>等、上記以外のブラウザからは</a:t>
            </a:r>
            <a:endParaRPr kumimoji="1" lang="en-US" altLang="ja-JP" sz="1050" dirty="0">
              <a:latin typeface="+mn-ea"/>
            </a:endParaRPr>
          </a:p>
          <a:p>
            <a:r>
              <a:rPr kumimoji="1" lang="ja-JP" altLang="en-US" sz="1050" dirty="0">
                <a:latin typeface="+mn-ea"/>
              </a:rPr>
              <a:t>　受講できません）</a:t>
            </a:r>
            <a:endParaRPr kumimoji="1" lang="en-US" altLang="ja-JP" sz="1050" dirty="0">
              <a:latin typeface="+mn-ea"/>
            </a:endParaRPr>
          </a:p>
        </p:txBody>
      </p:sp>
      <p:sp>
        <p:nvSpPr>
          <p:cNvPr id="5" name="正方形/長方形 4">
            <a:extLst>
              <a:ext uri="{FF2B5EF4-FFF2-40B4-BE49-F238E27FC236}">
                <a16:creationId xmlns:a16="http://schemas.microsoft.com/office/drawing/2014/main" id="{8476DDD7-E85C-4050-B104-9A146FE41288}"/>
              </a:ext>
            </a:extLst>
          </p:cNvPr>
          <p:cNvSpPr/>
          <p:nvPr/>
        </p:nvSpPr>
        <p:spPr>
          <a:xfrm>
            <a:off x="0" y="-948"/>
            <a:ext cx="6858000" cy="601449"/>
          </a:xfrm>
          <a:prstGeom prst="rect">
            <a:avLst/>
          </a:prstGeom>
          <a:solidFill>
            <a:srgbClr val="2683C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オンライン学科教習の始め方</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オンデマンド編</a:t>
            </a: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E7C5F9B-A8FF-4A60-A4FB-59B3883603CE}"/>
              </a:ext>
            </a:extLst>
          </p:cNvPr>
          <p:cNvSpPr txBox="1"/>
          <p:nvPr/>
        </p:nvSpPr>
        <p:spPr>
          <a:xfrm>
            <a:off x="0" y="644415"/>
            <a:ext cx="6858000" cy="369332"/>
          </a:xfrm>
          <a:prstGeom prst="rect">
            <a:avLst/>
          </a:prstGeom>
          <a:noFill/>
        </p:spPr>
        <p:txBody>
          <a:bodyPr wrap="square" rtlCol="0">
            <a:spAutoFit/>
          </a:bodyPr>
          <a:lstStyle/>
          <a:p>
            <a:r>
              <a:rPr kumimoji="1" lang="ja-JP" altLang="en-US" b="1" dirty="0"/>
              <a:t>［パソコンでのオンデマンド教習の始め方］</a:t>
            </a:r>
          </a:p>
        </p:txBody>
      </p:sp>
      <p:sp>
        <p:nvSpPr>
          <p:cNvPr id="8" name="テキスト ボックス 7">
            <a:extLst>
              <a:ext uri="{FF2B5EF4-FFF2-40B4-BE49-F238E27FC236}">
                <a16:creationId xmlns:a16="http://schemas.microsoft.com/office/drawing/2014/main" id="{ED697874-13A7-49C6-A23E-CB10107BA7AD}"/>
              </a:ext>
            </a:extLst>
          </p:cNvPr>
          <p:cNvSpPr txBox="1"/>
          <p:nvPr/>
        </p:nvSpPr>
        <p:spPr>
          <a:xfrm>
            <a:off x="7839" y="1014307"/>
            <a:ext cx="5335329" cy="338554"/>
          </a:xfrm>
          <a:prstGeom prst="rect">
            <a:avLst/>
          </a:prstGeom>
          <a:noFill/>
        </p:spPr>
        <p:txBody>
          <a:bodyPr wrap="square" rtlCol="0">
            <a:spAutoFit/>
          </a:bodyPr>
          <a:lstStyle/>
          <a:p>
            <a:r>
              <a:rPr kumimoji="1" lang="ja-JP" altLang="en-US" sz="1600" u="sng" dirty="0"/>
              <a:t>●ログイン方法</a:t>
            </a:r>
          </a:p>
        </p:txBody>
      </p:sp>
      <p:sp>
        <p:nvSpPr>
          <p:cNvPr id="9" name="テキスト ボックス 8">
            <a:extLst>
              <a:ext uri="{FF2B5EF4-FFF2-40B4-BE49-F238E27FC236}">
                <a16:creationId xmlns:a16="http://schemas.microsoft.com/office/drawing/2014/main" id="{39F5F6CB-4E5A-4FE0-8049-1C35F6B0BC31}"/>
              </a:ext>
            </a:extLst>
          </p:cNvPr>
          <p:cNvSpPr txBox="1"/>
          <p:nvPr/>
        </p:nvSpPr>
        <p:spPr>
          <a:xfrm>
            <a:off x="0" y="1294170"/>
            <a:ext cx="3681984" cy="846386"/>
          </a:xfrm>
          <a:prstGeom prst="rect">
            <a:avLst/>
          </a:prstGeom>
          <a:noFill/>
        </p:spPr>
        <p:txBody>
          <a:bodyPr wrap="square" rtlCol="0">
            <a:spAutoFit/>
          </a:bodyPr>
          <a:lstStyle/>
          <a:p>
            <a:r>
              <a:rPr kumimoji="1" lang="ja-JP" altLang="en-US" sz="1200" b="1" dirty="0"/>
              <a:t>①</a:t>
            </a:r>
            <a:r>
              <a:rPr kumimoji="1" lang="ja-JP" altLang="en-US" sz="1050" dirty="0"/>
              <a:t>お使いのパソコンのブラウザから以下の</a:t>
            </a:r>
            <a:r>
              <a:rPr kumimoji="1" lang="en-US" altLang="ja-JP" sz="1050" dirty="0"/>
              <a:t>URL</a:t>
            </a:r>
            <a:r>
              <a:rPr kumimoji="1" lang="ja-JP" altLang="en-US" sz="1050" dirty="0"/>
              <a:t>に</a:t>
            </a:r>
            <a:endParaRPr kumimoji="1" lang="en-US" altLang="ja-JP" sz="1050" dirty="0"/>
          </a:p>
          <a:p>
            <a:r>
              <a:rPr kumimoji="1" lang="ja-JP" altLang="en-US" sz="1050" dirty="0"/>
              <a:t>　アクセスします。</a:t>
            </a:r>
            <a:endParaRPr kumimoji="1" lang="en-US" altLang="ja-JP" sz="1050" dirty="0"/>
          </a:p>
          <a:p>
            <a:endParaRPr kumimoji="1" lang="en-US" altLang="ja-JP" sz="1050" dirty="0">
              <a:latin typeface="BIZ UDゴシック" panose="020B0400000000000000" pitchFamily="49" charset="-128"/>
              <a:ea typeface="BIZ UDゴシック" panose="020B0400000000000000" pitchFamily="49" charset="-128"/>
            </a:endParaRPr>
          </a:p>
          <a:p>
            <a:r>
              <a:rPr kumimoji="1" lang="en-US" altLang="ja-JP" sz="1600" u="sng" dirty="0">
                <a:solidFill>
                  <a:schemeClr val="accent1">
                    <a:lumMod val="75000"/>
                  </a:schemeClr>
                </a:solidFill>
                <a:latin typeface="HGｺﾞｼｯｸM" panose="020B0609000000000000" pitchFamily="49" charset="-128"/>
                <a:ea typeface="HGｺﾞｼｯｸM" panose="020B0609000000000000" pitchFamily="49" charset="-128"/>
              </a:rPr>
              <a:t>https://study.neumann-line.net</a:t>
            </a:r>
          </a:p>
        </p:txBody>
      </p:sp>
      <p:sp>
        <p:nvSpPr>
          <p:cNvPr id="10" name="テキスト ボックス 9">
            <a:extLst>
              <a:ext uri="{FF2B5EF4-FFF2-40B4-BE49-F238E27FC236}">
                <a16:creationId xmlns:a16="http://schemas.microsoft.com/office/drawing/2014/main" id="{0FF596CC-B827-4184-9C01-09E9EE49AA1A}"/>
              </a:ext>
            </a:extLst>
          </p:cNvPr>
          <p:cNvSpPr txBox="1"/>
          <p:nvPr/>
        </p:nvSpPr>
        <p:spPr>
          <a:xfrm>
            <a:off x="4038601" y="1292854"/>
            <a:ext cx="2819399" cy="761747"/>
          </a:xfrm>
          <a:prstGeom prst="rect">
            <a:avLst/>
          </a:prstGeom>
          <a:noFill/>
        </p:spPr>
        <p:txBody>
          <a:bodyPr wrap="square" rtlCol="0">
            <a:spAutoFit/>
          </a:bodyPr>
          <a:lstStyle/>
          <a:p>
            <a:r>
              <a:rPr kumimoji="1" lang="ja-JP" altLang="en-US" sz="1200" b="1" dirty="0"/>
              <a:t>②</a:t>
            </a:r>
            <a:r>
              <a:rPr kumimoji="1" lang="ja-JP" altLang="en-US" sz="1050" dirty="0"/>
              <a:t>ログイン画面を表示させ、</a:t>
            </a:r>
            <a:endParaRPr kumimoji="1" lang="en-US" altLang="ja-JP" sz="1050" dirty="0"/>
          </a:p>
          <a:p>
            <a:r>
              <a:rPr kumimoji="1" lang="ja-JP" altLang="en-US" sz="1050" dirty="0"/>
              <a:t>・教習所コード</a:t>
            </a:r>
            <a:endParaRPr kumimoji="1" lang="en-US" altLang="ja-JP" sz="1050" dirty="0"/>
          </a:p>
          <a:p>
            <a:r>
              <a:rPr kumimoji="1" lang="ja-JP" altLang="en-US" sz="1050" dirty="0"/>
              <a:t>・教習生番号</a:t>
            </a:r>
            <a:endParaRPr kumimoji="1" lang="en-US" altLang="ja-JP" sz="1050" dirty="0"/>
          </a:p>
          <a:p>
            <a:r>
              <a:rPr kumimoji="1" lang="ja-JP" altLang="en-US" sz="1050" dirty="0"/>
              <a:t>・パスワード　を入力してログインします。</a:t>
            </a:r>
            <a:endParaRPr kumimoji="1" lang="en-US" altLang="ja-JP" sz="1050" dirty="0"/>
          </a:p>
        </p:txBody>
      </p:sp>
      <p:pic>
        <p:nvPicPr>
          <p:cNvPr id="30" name="図 29">
            <a:extLst>
              <a:ext uri="{FF2B5EF4-FFF2-40B4-BE49-F238E27FC236}">
                <a16:creationId xmlns:a16="http://schemas.microsoft.com/office/drawing/2014/main" id="{156700DD-7BC2-4B1E-A972-2B59669D1CA5}"/>
              </a:ext>
            </a:extLst>
          </p:cNvPr>
          <p:cNvPicPr>
            <a:picLocks noChangeAspect="1"/>
          </p:cNvPicPr>
          <p:nvPr/>
        </p:nvPicPr>
        <p:blipFill>
          <a:blip r:embed="rId2"/>
          <a:stretch>
            <a:fillRect/>
          </a:stretch>
        </p:blipFill>
        <p:spPr>
          <a:xfrm>
            <a:off x="267220" y="2206364"/>
            <a:ext cx="2711618" cy="2205314"/>
          </a:xfrm>
          <a:prstGeom prst="rect">
            <a:avLst/>
          </a:prstGeom>
        </p:spPr>
      </p:pic>
      <p:sp>
        <p:nvSpPr>
          <p:cNvPr id="31" name="正方形/長方形 30">
            <a:extLst>
              <a:ext uri="{FF2B5EF4-FFF2-40B4-BE49-F238E27FC236}">
                <a16:creationId xmlns:a16="http://schemas.microsoft.com/office/drawing/2014/main" id="{B72462F8-BAEF-4166-B00A-02D75F7BF963}"/>
              </a:ext>
            </a:extLst>
          </p:cNvPr>
          <p:cNvSpPr/>
          <p:nvPr/>
        </p:nvSpPr>
        <p:spPr>
          <a:xfrm>
            <a:off x="1055613" y="4127631"/>
            <a:ext cx="1259044" cy="284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30CE73E9-3F7C-4F81-9DA1-0FF166A09E36}"/>
              </a:ext>
            </a:extLst>
          </p:cNvPr>
          <p:cNvPicPr>
            <a:picLocks noChangeAspect="1"/>
          </p:cNvPicPr>
          <p:nvPr/>
        </p:nvPicPr>
        <p:blipFill>
          <a:blip r:embed="rId3"/>
          <a:stretch>
            <a:fillRect/>
          </a:stretch>
        </p:blipFill>
        <p:spPr>
          <a:xfrm>
            <a:off x="3764281" y="2206364"/>
            <a:ext cx="2735026" cy="1921267"/>
          </a:xfrm>
          <a:prstGeom prst="rect">
            <a:avLst/>
          </a:prstGeom>
        </p:spPr>
      </p:pic>
      <p:pic>
        <p:nvPicPr>
          <p:cNvPr id="37" name="図 36">
            <a:extLst>
              <a:ext uri="{FF2B5EF4-FFF2-40B4-BE49-F238E27FC236}">
                <a16:creationId xmlns:a16="http://schemas.microsoft.com/office/drawing/2014/main" id="{8DB7B66A-09A3-4A53-BECA-723071E98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44" y="4556277"/>
            <a:ext cx="366194" cy="320419"/>
          </a:xfrm>
          <a:prstGeom prst="rect">
            <a:avLst/>
          </a:prstGeom>
        </p:spPr>
      </p:pic>
      <p:sp>
        <p:nvSpPr>
          <p:cNvPr id="39" name="正方形/長方形 38">
            <a:extLst>
              <a:ext uri="{FF2B5EF4-FFF2-40B4-BE49-F238E27FC236}">
                <a16:creationId xmlns:a16="http://schemas.microsoft.com/office/drawing/2014/main" id="{89174BAD-557E-4830-9F87-3B84C5E1F4AE}"/>
              </a:ext>
            </a:extLst>
          </p:cNvPr>
          <p:cNvSpPr/>
          <p:nvPr/>
        </p:nvSpPr>
        <p:spPr>
          <a:xfrm>
            <a:off x="4914380" y="2469519"/>
            <a:ext cx="1413267" cy="9991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吹き出し: 折線 39">
            <a:extLst>
              <a:ext uri="{FF2B5EF4-FFF2-40B4-BE49-F238E27FC236}">
                <a16:creationId xmlns:a16="http://schemas.microsoft.com/office/drawing/2014/main" id="{3A2AFDC5-33A0-4F94-A8F3-EB169AAF066C}"/>
              </a:ext>
            </a:extLst>
          </p:cNvPr>
          <p:cNvSpPr/>
          <p:nvPr/>
        </p:nvSpPr>
        <p:spPr>
          <a:xfrm>
            <a:off x="3879164" y="4075344"/>
            <a:ext cx="2786176" cy="961866"/>
          </a:xfrm>
          <a:prstGeom prst="borderCallout2">
            <a:avLst>
              <a:gd name="adj1" fmla="val 314"/>
              <a:gd name="adj2" fmla="val 28504"/>
              <a:gd name="adj3" fmla="val -16245"/>
              <a:gd name="adj4" fmla="val 32425"/>
              <a:gd name="adj5" fmla="val -16601"/>
              <a:gd name="adj6" fmla="val 4334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チェックすると次回からはログイン情報の</a:t>
            </a:r>
            <a:endParaRPr kumimoji="1" lang="en-US" altLang="ja-JP" sz="1050" dirty="0">
              <a:latin typeface="+mn-ea"/>
            </a:endParaRPr>
          </a:p>
          <a:p>
            <a:pPr algn="ctr"/>
            <a:r>
              <a:rPr kumimoji="1" lang="ja-JP" altLang="en-US" sz="1050" dirty="0">
                <a:latin typeface="+mn-ea"/>
              </a:rPr>
              <a:t>入力を省略することができます。</a:t>
            </a:r>
            <a:endParaRPr kumimoji="1" lang="en-US" altLang="ja-JP" sz="1050" dirty="0">
              <a:latin typeface="+mn-ea"/>
            </a:endParaRPr>
          </a:p>
          <a:p>
            <a:pPr algn="ctr"/>
            <a:r>
              <a:rPr kumimoji="1" lang="en-US" altLang="ja-JP" sz="1050" dirty="0">
                <a:latin typeface="+mn-ea"/>
              </a:rPr>
              <a:t>※</a:t>
            </a:r>
            <a:r>
              <a:rPr kumimoji="1" lang="ja-JP" altLang="en-US" sz="1050" dirty="0">
                <a:latin typeface="+mn-ea"/>
              </a:rPr>
              <a:t>他の人も利用する</a:t>
            </a:r>
            <a:r>
              <a:rPr kumimoji="1" lang="en-US" altLang="ja-JP" sz="1050" dirty="0">
                <a:latin typeface="+mn-ea"/>
              </a:rPr>
              <a:t>PC</a:t>
            </a:r>
            <a:r>
              <a:rPr kumimoji="1" lang="ja-JP" altLang="en-US" sz="1050" dirty="0">
                <a:latin typeface="+mn-ea"/>
              </a:rPr>
              <a:t>では</a:t>
            </a:r>
            <a:endParaRPr kumimoji="1" lang="en-US" altLang="ja-JP" sz="1050" dirty="0">
              <a:latin typeface="+mn-ea"/>
            </a:endParaRPr>
          </a:p>
          <a:p>
            <a:pPr algn="ctr"/>
            <a:r>
              <a:rPr kumimoji="1" lang="ja-JP" altLang="en-US" sz="1050" dirty="0">
                <a:latin typeface="+mn-ea"/>
              </a:rPr>
              <a:t>チェックしないでください。</a:t>
            </a:r>
          </a:p>
        </p:txBody>
      </p:sp>
      <p:sp>
        <p:nvSpPr>
          <p:cNvPr id="41" name="正方形/長方形 40">
            <a:extLst>
              <a:ext uri="{FF2B5EF4-FFF2-40B4-BE49-F238E27FC236}">
                <a16:creationId xmlns:a16="http://schemas.microsoft.com/office/drawing/2014/main" id="{057F4B0C-BEAD-4762-BA33-7886F59E4D3D}"/>
              </a:ext>
            </a:extLst>
          </p:cNvPr>
          <p:cNvSpPr/>
          <p:nvPr/>
        </p:nvSpPr>
        <p:spPr>
          <a:xfrm>
            <a:off x="5071872" y="3791297"/>
            <a:ext cx="152400" cy="213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8C8A1FE4-09E6-4A44-9101-7B98590D5902}"/>
              </a:ext>
            </a:extLst>
          </p:cNvPr>
          <p:cNvSpPr>
            <a:spLocks noGrp="1"/>
          </p:cNvSpPr>
          <p:nvPr>
            <p:ph type="sldNum" sz="quarter" idx="12"/>
          </p:nvPr>
        </p:nvSpPr>
        <p:spPr/>
        <p:txBody>
          <a:bodyPr/>
          <a:lstStyle/>
          <a:p>
            <a:fld id="{59484D0D-FD5C-4582-B3DD-16A0CF72D9E7}" type="slidenum">
              <a:rPr kumimoji="1" lang="ja-JP" altLang="en-US" sz="2000" smtClean="0"/>
              <a:t>15</a:t>
            </a:fld>
            <a:endParaRPr kumimoji="1" lang="ja-JP" altLang="en-US" sz="2000" dirty="0"/>
          </a:p>
        </p:txBody>
      </p:sp>
    </p:spTree>
    <p:extLst>
      <p:ext uri="{BB962C8B-B14F-4D97-AF65-F5344CB8AC3E}">
        <p14:creationId xmlns:p14="http://schemas.microsoft.com/office/powerpoint/2010/main" val="79581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C8A1FE4-09E6-4A44-9101-7B98590D5902}"/>
              </a:ext>
            </a:extLst>
          </p:cNvPr>
          <p:cNvSpPr>
            <a:spLocks noGrp="1"/>
          </p:cNvSpPr>
          <p:nvPr>
            <p:ph type="sldNum" sz="quarter" idx="12"/>
          </p:nvPr>
        </p:nvSpPr>
        <p:spPr/>
        <p:txBody>
          <a:bodyPr/>
          <a:lstStyle/>
          <a:p>
            <a:fld id="{59484D0D-FD5C-4582-B3DD-16A0CF72D9E7}" type="slidenum">
              <a:rPr kumimoji="1" lang="ja-JP" altLang="en-US" sz="2000" smtClean="0"/>
              <a:t>16</a:t>
            </a:fld>
            <a:endParaRPr kumimoji="1" lang="ja-JP" altLang="en-US" sz="2000" dirty="0"/>
          </a:p>
        </p:txBody>
      </p:sp>
      <p:sp>
        <p:nvSpPr>
          <p:cNvPr id="16" name="正方形/長方形 15">
            <a:extLst>
              <a:ext uri="{FF2B5EF4-FFF2-40B4-BE49-F238E27FC236}">
                <a16:creationId xmlns:a16="http://schemas.microsoft.com/office/drawing/2014/main" id="{310AAA4F-A7A9-405E-B825-C20159D340E5}"/>
              </a:ext>
            </a:extLst>
          </p:cNvPr>
          <p:cNvSpPr/>
          <p:nvPr/>
        </p:nvSpPr>
        <p:spPr>
          <a:xfrm>
            <a:off x="71682" y="241582"/>
            <a:ext cx="2089945" cy="4415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200" b="1" dirty="0">
                <a:latin typeface="+mn-ea"/>
              </a:rPr>
              <a:t>①</a:t>
            </a:r>
            <a:r>
              <a:rPr kumimoji="1" lang="ja-JP" altLang="en-US" sz="1050" dirty="0">
                <a:latin typeface="+mn-ea"/>
              </a:rPr>
              <a:t>左メニューの</a:t>
            </a:r>
            <a:r>
              <a:rPr kumimoji="1" lang="ja-JP" altLang="en-US" sz="1050" b="1" dirty="0">
                <a:latin typeface="+mn-ea"/>
              </a:rPr>
              <a:t>オンデマンド</a:t>
            </a:r>
            <a:r>
              <a:rPr kumimoji="1" lang="ja-JP" altLang="en-US" sz="1050" dirty="0">
                <a:latin typeface="+mn-ea"/>
              </a:rPr>
              <a:t>を</a:t>
            </a:r>
            <a:endParaRPr kumimoji="1" lang="en-US" altLang="ja-JP" sz="1050" dirty="0">
              <a:latin typeface="+mn-ea"/>
            </a:endParaRPr>
          </a:p>
          <a:p>
            <a:r>
              <a:rPr kumimoji="1" lang="ja-JP" altLang="en-US" sz="1050" dirty="0">
                <a:latin typeface="+mn-ea"/>
              </a:rPr>
              <a:t>　クリックします</a:t>
            </a:r>
            <a:endParaRPr kumimoji="1" lang="en-US" altLang="ja-JP" sz="1050" dirty="0">
              <a:latin typeface="+mn-ea"/>
            </a:endParaRPr>
          </a:p>
        </p:txBody>
      </p:sp>
      <p:sp>
        <p:nvSpPr>
          <p:cNvPr id="17" name="正方形/長方形 16">
            <a:extLst>
              <a:ext uri="{FF2B5EF4-FFF2-40B4-BE49-F238E27FC236}">
                <a16:creationId xmlns:a16="http://schemas.microsoft.com/office/drawing/2014/main" id="{79AF4549-6AC9-4E68-AC7F-558008F7FDC0}"/>
              </a:ext>
            </a:extLst>
          </p:cNvPr>
          <p:cNvSpPr/>
          <p:nvPr/>
        </p:nvSpPr>
        <p:spPr>
          <a:xfrm>
            <a:off x="2701426" y="240853"/>
            <a:ext cx="2867583" cy="3550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200" b="1" dirty="0">
                <a:latin typeface="+mn-ea"/>
              </a:rPr>
              <a:t>②</a:t>
            </a:r>
            <a:r>
              <a:rPr kumimoji="1" lang="ja-JP" altLang="en-US" sz="1050" dirty="0">
                <a:latin typeface="+mn-ea"/>
              </a:rPr>
              <a:t>受講したい</a:t>
            </a:r>
            <a:r>
              <a:rPr kumimoji="1" lang="ja-JP" altLang="en-US" sz="1050" b="1" dirty="0">
                <a:latin typeface="+mn-ea"/>
              </a:rPr>
              <a:t>学科番号</a:t>
            </a:r>
            <a:r>
              <a:rPr kumimoji="1" lang="ja-JP" altLang="en-US" sz="1050" dirty="0">
                <a:latin typeface="+mn-ea"/>
              </a:rPr>
              <a:t>をクリックします。</a:t>
            </a:r>
            <a:endParaRPr kumimoji="1" lang="en-US" altLang="ja-JP" sz="1050" dirty="0">
              <a:latin typeface="+mn-ea"/>
            </a:endParaRPr>
          </a:p>
        </p:txBody>
      </p:sp>
      <p:pic>
        <p:nvPicPr>
          <p:cNvPr id="18" name="図 17">
            <a:extLst>
              <a:ext uri="{FF2B5EF4-FFF2-40B4-BE49-F238E27FC236}">
                <a16:creationId xmlns:a16="http://schemas.microsoft.com/office/drawing/2014/main" id="{B00F90F9-B0C9-4A2D-98FF-518A7D8E8F1D}"/>
              </a:ext>
            </a:extLst>
          </p:cNvPr>
          <p:cNvPicPr>
            <a:picLocks noChangeAspect="1"/>
          </p:cNvPicPr>
          <p:nvPr/>
        </p:nvPicPr>
        <p:blipFill rotWithShape="1">
          <a:blip r:embed="rId2"/>
          <a:srcRect b="71088"/>
          <a:stretch/>
        </p:blipFill>
        <p:spPr>
          <a:xfrm>
            <a:off x="278631" y="819223"/>
            <a:ext cx="1204815" cy="485806"/>
          </a:xfrm>
          <a:prstGeom prst="rect">
            <a:avLst/>
          </a:prstGeom>
        </p:spPr>
      </p:pic>
      <p:pic>
        <p:nvPicPr>
          <p:cNvPr id="19" name="図 18">
            <a:extLst>
              <a:ext uri="{FF2B5EF4-FFF2-40B4-BE49-F238E27FC236}">
                <a16:creationId xmlns:a16="http://schemas.microsoft.com/office/drawing/2014/main" id="{7B0BB282-F42E-4666-91F5-34AB9B7C51AC}"/>
              </a:ext>
            </a:extLst>
          </p:cNvPr>
          <p:cNvPicPr>
            <a:picLocks noChangeAspect="1"/>
          </p:cNvPicPr>
          <p:nvPr/>
        </p:nvPicPr>
        <p:blipFill>
          <a:blip r:embed="rId3"/>
          <a:stretch>
            <a:fillRect/>
          </a:stretch>
        </p:blipFill>
        <p:spPr>
          <a:xfrm>
            <a:off x="2088674" y="819186"/>
            <a:ext cx="2933851" cy="1766149"/>
          </a:xfrm>
          <a:prstGeom prst="rect">
            <a:avLst/>
          </a:prstGeom>
        </p:spPr>
      </p:pic>
      <p:pic>
        <p:nvPicPr>
          <p:cNvPr id="20" name="図 19">
            <a:extLst>
              <a:ext uri="{FF2B5EF4-FFF2-40B4-BE49-F238E27FC236}">
                <a16:creationId xmlns:a16="http://schemas.microsoft.com/office/drawing/2014/main" id="{A581D263-1E8C-415A-A9DE-BA5C4296D557}"/>
              </a:ext>
            </a:extLst>
          </p:cNvPr>
          <p:cNvPicPr>
            <a:picLocks noChangeAspect="1"/>
          </p:cNvPicPr>
          <p:nvPr/>
        </p:nvPicPr>
        <p:blipFill rotWithShape="1">
          <a:blip r:embed="rId2"/>
          <a:srcRect t="39851" b="4751"/>
          <a:stretch/>
        </p:blipFill>
        <p:spPr>
          <a:xfrm>
            <a:off x="277422" y="1305029"/>
            <a:ext cx="1204816" cy="930831"/>
          </a:xfrm>
          <a:prstGeom prst="rect">
            <a:avLst/>
          </a:prstGeom>
        </p:spPr>
      </p:pic>
      <p:sp>
        <p:nvSpPr>
          <p:cNvPr id="21" name="正方形/長方形 20">
            <a:extLst>
              <a:ext uri="{FF2B5EF4-FFF2-40B4-BE49-F238E27FC236}">
                <a16:creationId xmlns:a16="http://schemas.microsoft.com/office/drawing/2014/main" id="{08AD6135-2CCC-491E-BDE6-4A92C976382F}"/>
              </a:ext>
            </a:extLst>
          </p:cNvPr>
          <p:cNvSpPr/>
          <p:nvPr/>
        </p:nvSpPr>
        <p:spPr>
          <a:xfrm>
            <a:off x="272267" y="1535474"/>
            <a:ext cx="1211179" cy="232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2" name="矢印: 右 21">
            <a:extLst>
              <a:ext uri="{FF2B5EF4-FFF2-40B4-BE49-F238E27FC236}">
                <a16:creationId xmlns:a16="http://schemas.microsoft.com/office/drawing/2014/main" id="{185631B3-2F19-4DBA-8F56-4A4A911B5531}"/>
              </a:ext>
            </a:extLst>
          </p:cNvPr>
          <p:cNvSpPr/>
          <p:nvPr/>
        </p:nvSpPr>
        <p:spPr>
          <a:xfrm>
            <a:off x="1632874" y="1535474"/>
            <a:ext cx="387737" cy="248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吹き出し: 折線 22">
            <a:extLst>
              <a:ext uri="{FF2B5EF4-FFF2-40B4-BE49-F238E27FC236}">
                <a16:creationId xmlns:a16="http://schemas.microsoft.com/office/drawing/2014/main" id="{30370471-0EFA-4E88-B690-296363E7019F}"/>
              </a:ext>
            </a:extLst>
          </p:cNvPr>
          <p:cNvSpPr/>
          <p:nvPr/>
        </p:nvSpPr>
        <p:spPr>
          <a:xfrm>
            <a:off x="4830055" y="739140"/>
            <a:ext cx="1954864" cy="2157144"/>
          </a:xfrm>
          <a:prstGeom prst="borderCallout2">
            <a:avLst>
              <a:gd name="adj1" fmla="val 51550"/>
              <a:gd name="adj2" fmla="val 499"/>
              <a:gd name="adj3" fmla="val 53302"/>
              <a:gd name="adj4" fmla="val -4233"/>
              <a:gd name="adj5" fmla="val 52326"/>
              <a:gd name="adj6" fmla="val -1194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050" dirty="0">
              <a:latin typeface="+mn-ea"/>
            </a:endParaRPr>
          </a:p>
        </p:txBody>
      </p:sp>
      <p:sp>
        <p:nvSpPr>
          <p:cNvPr id="24" name="テキスト ボックス 23">
            <a:extLst>
              <a:ext uri="{FF2B5EF4-FFF2-40B4-BE49-F238E27FC236}">
                <a16:creationId xmlns:a16="http://schemas.microsoft.com/office/drawing/2014/main" id="{B0E18728-D7CD-43FB-A470-ED682E22F6AE}"/>
              </a:ext>
            </a:extLst>
          </p:cNvPr>
          <p:cNvSpPr txBox="1"/>
          <p:nvPr/>
        </p:nvSpPr>
        <p:spPr>
          <a:xfrm>
            <a:off x="5243361" y="957885"/>
            <a:ext cx="1541558" cy="1869743"/>
          </a:xfrm>
          <a:prstGeom prst="rect">
            <a:avLst/>
          </a:prstGeom>
          <a:noFill/>
        </p:spPr>
        <p:txBody>
          <a:bodyPr wrap="square" rtlCol="0">
            <a:spAutoFit/>
          </a:bodyPr>
          <a:lstStyle/>
          <a:p>
            <a:r>
              <a:rPr kumimoji="1" lang="ja-JP" altLang="en-US" sz="1050" dirty="0">
                <a:latin typeface="+mn-ea"/>
              </a:rPr>
              <a:t>　未受講の学科です。</a:t>
            </a:r>
            <a:endParaRPr kumimoji="1" lang="en-US" altLang="ja-JP" sz="1050" dirty="0">
              <a:latin typeface="+mn-ea"/>
            </a:endParaRPr>
          </a:p>
          <a:p>
            <a:endParaRPr kumimoji="1" lang="en-US" altLang="ja-JP" sz="1050" dirty="0">
              <a:latin typeface="+mn-ea"/>
            </a:endParaRPr>
          </a:p>
          <a:p>
            <a:endParaRPr kumimoji="1" lang="en-US" altLang="ja-JP" sz="1050" dirty="0">
              <a:latin typeface="+mn-ea"/>
            </a:endParaRPr>
          </a:p>
          <a:p>
            <a:r>
              <a:rPr kumimoji="1" lang="ja-JP" altLang="en-US" sz="1050" dirty="0">
                <a:latin typeface="+mn-ea"/>
              </a:rPr>
              <a:t>　受講済の学科です。</a:t>
            </a:r>
            <a:endParaRPr kumimoji="1" lang="en-US" altLang="ja-JP" sz="1050" dirty="0">
              <a:latin typeface="+mn-ea"/>
            </a:endParaRPr>
          </a:p>
          <a:p>
            <a:endParaRPr kumimoji="1" lang="en-US" altLang="ja-JP" sz="1050" dirty="0">
              <a:latin typeface="+mn-ea"/>
            </a:endParaRPr>
          </a:p>
          <a:p>
            <a:endParaRPr kumimoji="1" lang="en-US" altLang="ja-JP" sz="1050" dirty="0">
              <a:latin typeface="+mn-ea"/>
            </a:endParaRPr>
          </a:p>
          <a:p>
            <a:r>
              <a:rPr kumimoji="1" lang="ja-JP" altLang="en-US" sz="1050" dirty="0">
                <a:latin typeface="+mn-ea"/>
              </a:rPr>
              <a:t>　オンデマンドでの</a:t>
            </a:r>
            <a:endParaRPr kumimoji="1" lang="en-US" altLang="ja-JP" sz="1050" dirty="0">
              <a:latin typeface="+mn-ea"/>
            </a:endParaRPr>
          </a:p>
          <a:p>
            <a:r>
              <a:rPr kumimoji="1" lang="ja-JP" altLang="en-US" sz="1050" dirty="0">
                <a:latin typeface="+mn-ea"/>
              </a:rPr>
              <a:t>　受講不可の学科です。</a:t>
            </a:r>
            <a:endParaRPr kumimoji="1" lang="en-US" altLang="ja-JP" sz="1050" dirty="0">
              <a:latin typeface="+mn-ea"/>
            </a:endParaRPr>
          </a:p>
          <a:p>
            <a:r>
              <a:rPr kumimoji="1" lang="ja-JP" altLang="en-US" sz="1050" dirty="0">
                <a:latin typeface="+mn-ea"/>
              </a:rPr>
              <a:t>　先行学科を受講しな　</a:t>
            </a:r>
            <a:endParaRPr kumimoji="1" lang="en-US" altLang="ja-JP" sz="1050" dirty="0">
              <a:latin typeface="+mn-ea"/>
            </a:endParaRPr>
          </a:p>
          <a:p>
            <a:r>
              <a:rPr kumimoji="1" lang="ja-JP" altLang="en-US" sz="1050" dirty="0">
                <a:latin typeface="+mn-ea"/>
              </a:rPr>
              <a:t>　ければ受講できない　</a:t>
            </a:r>
            <a:endParaRPr kumimoji="1" lang="en-US" altLang="ja-JP" sz="1050" dirty="0">
              <a:latin typeface="+mn-ea"/>
            </a:endParaRPr>
          </a:p>
          <a:p>
            <a:r>
              <a:rPr kumimoji="1" lang="ja-JP" altLang="en-US" sz="1050" dirty="0">
                <a:latin typeface="+mn-ea"/>
              </a:rPr>
              <a:t>　教習もあります。</a:t>
            </a:r>
            <a:endParaRPr kumimoji="1" lang="en-US" altLang="ja-JP" sz="1050" dirty="0">
              <a:latin typeface="+mn-ea"/>
            </a:endParaRPr>
          </a:p>
        </p:txBody>
      </p:sp>
      <p:pic>
        <p:nvPicPr>
          <p:cNvPr id="25" name="図 24">
            <a:extLst>
              <a:ext uri="{FF2B5EF4-FFF2-40B4-BE49-F238E27FC236}">
                <a16:creationId xmlns:a16="http://schemas.microsoft.com/office/drawing/2014/main" id="{DA73542B-F9B4-4926-9B93-414676B58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118" y="1963079"/>
            <a:ext cx="422612" cy="447717"/>
          </a:xfrm>
          <a:prstGeom prst="rect">
            <a:avLst/>
          </a:prstGeom>
        </p:spPr>
      </p:pic>
      <p:pic>
        <p:nvPicPr>
          <p:cNvPr id="26" name="図 25">
            <a:extLst>
              <a:ext uri="{FF2B5EF4-FFF2-40B4-BE49-F238E27FC236}">
                <a16:creationId xmlns:a16="http://schemas.microsoft.com/office/drawing/2014/main" id="{EEE81640-5395-4C22-B284-6863201D9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464" y="876360"/>
            <a:ext cx="445178" cy="449458"/>
          </a:xfrm>
          <a:prstGeom prst="rect">
            <a:avLst/>
          </a:prstGeom>
        </p:spPr>
      </p:pic>
      <p:pic>
        <p:nvPicPr>
          <p:cNvPr id="27" name="図 26">
            <a:extLst>
              <a:ext uri="{FF2B5EF4-FFF2-40B4-BE49-F238E27FC236}">
                <a16:creationId xmlns:a16="http://schemas.microsoft.com/office/drawing/2014/main" id="{C3CA303C-921B-452C-BBDF-EEE4AB71E3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5258" y="1404757"/>
            <a:ext cx="445178" cy="453658"/>
          </a:xfrm>
          <a:prstGeom prst="rect">
            <a:avLst/>
          </a:prstGeom>
        </p:spPr>
      </p:pic>
      <p:sp>
        <p:nvSpPr>
          <p:cNvPr id="28" name="正方形/長方形 27">
            <a:extLst>
              <a:ext uri="{FF2B5EF4-FFF2-40B4-BE49-F238E27FC236}">
                <a16:creationId xmlns:a16="http://schemas.microsoft.com/office/drawing/2014/main" id="{B42E4054-2161-4DE9-AF6D-85A67B05D13A}"/>
              </a:ext>
            </a:extLst>
          </p:cNvPr>
          <p:cNvSpPr/>
          <p:nvPr/>
        </p:nvSpPr>
        <p:spPr>
          <a:xfrm>
            <a:off x="3316175" y="1593629"/>
            <a:ext cx="349045" cy="377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88A72DCB-9C4B-4DA8-B19F-E5809FABBD0B}"/>
              </a:ext>
            </a:extLst>
          </p:cNvPr>
          <p:cNvSpPr/>
          <p:nvPr/>
        </p:nvSpPr>
        <p:spPr>
          <a:xfrm>
            <a:off x="71682" y="3089277"/>
            <a:ext cx="3314701" cy="88136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200" b="1" dirty="0">
                <a:latin typeface="+mn-ea"/>
              </a:rPr>
              <a:t>③</a:t>
            </a:r>
            <a:r>
              <a:rPr kumimoji="1" lang="ja-JP" altLang="en-US" sz="1050" dirty="0">
                <a:latin typeface="+mn-ea"/>
              </a:rPr>
              <a:t>利用者の本人確認を行います。</a:t>
            </a:r>
            <a:endParaRPr kumimoji="1" lang="en-US" altLang="ja-JP" sz="1050" dirty="0">
              <a:latin typeface="+mn-ea"/>
            </a:endParaRPr>
          </a:p>
          <a:p>
            <a:r>
              <a:rPr kumimoji="1" lang="ja-JP" altLang="en-US" sz="1050" b="1" dirty="0">
                <a:solidFill>
                  <a:srgbClr val="FF0000"/>
                </a:solidFill>
                <a:latin typeface="+mn-ea"/>
              </a:rPr>
              <a:t>パソコンに接続しているカメラを正面から注視</a:t>
            </a:r>
            <a:endParaRPr kumimoji="1" lang="en-US" altLang="ja-JP" sz="1050" b="1" dirty="0">
              <a:solidFill>
                <a:srgbClr val="FF0000"/>
              </a:solidFill>
              <a:latin typeface="+mn-ea"/>
            </a:endParaRPr>
          </a:p>
          <a:p>
            <a:r>
              <a:rPr kumimoji="1" lang="ja-JP" altLang="en-US" sz="1050" dirty="0">
                <a:latin typeface="+mn-ea"/>
              </a:rPr>
              <a:t>してください。</a:t>
            </a:r>
            <a:endParaRPr kumimoji="1" lang="en-US" altLang="ja-JP" sz="1050" dirty="0">
              <a:latin typeface="+mn-ea"/>
            </a:endParaRPr>
          </a:p>
          <a:p>
            <a:r>
              <a:rPr kumimoji="1" lang="en-US" altLang="ja-JP" sz="1050" dirty="0">
                <a:latin typeface="+mn-ea"/>
              </a:rPr>
              <a:t>[OK]</a:t>
            </a:r>
            <a:r>
              <a:rPr kumimoji="1" lang="ja-JP" altLang="en-US" sz="1050" dirty="0">
                <a:latin typeface="+mn-ea"/>
              </a:rPr>
              <a:t>を押さずとも、自動的に認証が始まります。</a:t>
            </a:r>
            <a:endParaRPr kumimoji="1" lang="en-US" altLang="ja-JP" sz="1050" dirty="0">
              <a:latin typeface="+mn-ea"/>
            </a:endParaRPr>
          </a:p>
          <a:p>
            <a:r>
              <a:rPr kumimoji="1" lang="ja-JP" altLang="en-US" sz="1050" dirty="0">
                <a:latin typeface="+mn-ea"/>
              </a:rPr>
              <a:t>確認が出来ない場合は、教習所様にご確認ください。</a:t>
            </a:r>
            <a:r>
              <a:rPr kumimoji="1" lang="en-US" altLang="ja-JP" sz="1050" dirty="0">
                <a:latin typeface="+mn-ea"/>
              </a:rPr>
              <a:t> </a:t>
            </a:r>
          </a:p>
        </p:txBody>
      </p:sp>
      <p:pic>
        <p:nvPicPr>
          <p:cNvPr id="32" name="図 31">
            <a:extLst>
              <a:ext uri="{FF2B5EF4-FFF2-40B4-BE49-F238E27FC236}">
                <a16:creationId xmlns:a16="http://schemas.microsoft.com/office/drawing/2014/main" id="{690B6201-8F5C-4FD2-8625-315DD2EED1A2}"/>
              </a:ext>
            </a:extLst>
          </p:cNvPr>
          <p:cNvPicPr>
            <a:picLocks noChangeAspect="1"/>
          </p:cNvPicPr>
          <p:nvPr/>
        </p:nvPicPr>
        <p:blipFill>
          <a:blip r:embed="rId7"/>
          <a:stretch>
            <a:fillRect/>
          </a:stretch>
        </p:blipFill>
        <p:spPr>
          <a:xfrm>
            <a:off x="608756" y="3931686"/>
            <a:ext cx="2110846" cy="1343883"/>
          </a:xfrm>
          <a:prstGeom prst="rect">
            <a:avLst/>
          </a:prstGeom>
        </p:spPr>
      </p:pic>
      <p:pic>
        <p:nvPicPr>
          <p:cNvPr id="34" name="図 33">
            <a:extLst>
              <a:ext uri="{FF2B5EF4-FFF2-40B4-BE49-F238E27FC236}">
                <a16:creationId xmlns:a16="http://schemas.microsoft.com/office/drawing/2014/main" id="{2A9C1788-6C3C-4974-89CC-6897C8FBACB3}"/>
              </a:ext>
            </a:extLst>
          </p:cNvPr>
          <p:cNvPicPr>
            <a:picLocks noChangeAspect="1"/>
          </p:cNvPicPr>
          <p:nvPr/>
        </p:nvPicPr>
        <p:blipFill>
          <a:blip r:embed="rId8"/>
          <a:stretch>
            <a:fillRect/>
          </a:stretch>
        </p:blipFill>
        <p:spPr>
          <a:xfrm>
            <a:off x="4138400" y="3970641"/>
            <a:ext cx="1423648" cy="1228791"/>
          </a:xfrm>
          <a:prstGeom prst="rect">
            <a:avLst/>
          </a:prstGeom>
        </p:spPr>
      </p:pic>
      <p:sp>
        <p:nvSpPr>
          <p:cNvPr id="42" name="矢印: 右 41">
            <a:extLst>
              <a:ext uri="{FF2B5EF4-FFF2-40B4-BE49-F238E27FC236}">
                <a16:creationId xmlns:a16="http://schemas.microsoft.com/office/drawing/2014/main" id="{5507FE67-64F8-4E8A-A4BA-A8F29C9E8B5C}"/>
              </a:ext>
            </a:extLst>
          </p:cNvPr>
          <p:cNvSpPr/>
          <p:nvPr/>
        </p:nvSpPr>
        <p:spPr>
          <a:xfrm>
            <a:off x="3401549" y="4460593"/>
            <a:ext cx="387737" cy="248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吹き出し: 折線 42">
            <a:extLst>
              <a:ext uri="{FF2B5EF4-FFF2-40B4-BE49-F238E27FC236}">
                <a16:creationId xmlns:a16="http://schemas.microsoft.com/office/drawing/2014/main" id="{C266DFB1-874A-4708-B04D-A9E55B01B36D}"/>
              </a:ext>
            </a:extLst>
          </p:cNvPr>
          <p:cNvSpPr/>
          <p:nvPr/>
        </p:nvSpPr>
        <p:spPr>
          <a:xfrm>
            <a:off x="4229099" y="3003806"/>
            <a:ext cx="2369249" cy="810323"/>
          </a:xfrm>
          <a:prstGeom prst="borderCallout2">
            <a:avLst>
              <a:gd name="adj1" fmla="val 98599"/>
              <a:gd name="adj2" fmla="val 54759"/>
              <a:gd name="adj3" fmla="val 106895"/>
              <a:gd name="adj4" fmla="val 44185"/>
              <a:gd name="adj5" fmla="val 115653"/>
              <a:gd name="adj6" fmla="val 4170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本人認証</a:t>
            </a:r>
            <a:r>
              <a:rPr kumimoji="1" lang="en-US" altLang="ja-JP" sz="1050" dirty="0">
                <a:solidFill>
                  <a:schemeClr val="tx1"/>
                </a:solidFill>
                <a:latin typeface="BIZ UDゴシック" panose="020B0400000000000000" pitchFamily="49" charset="-128"/>
                <a:ea typeface="BIZ UDゴシック" panose="020B0400000000000000" pitchFamily="49" charset="-128"/>
              </a:rPr>
              <a:t>OK</a:t>
            </a:r>
            <a:r>
              <a:rPr kumimoji="1" lang="ja-JP" altLang="en-US" sz="1050" dirty="0">
                <a:solidFill>
                  <a:schemeClr val="tx1"/>
                </a:solidFill>
                <a:latin typeface="BIZ UDゴシック" panose="020B0400000000000000" pitchFamily="49" charset="-128"/>
                <a:ea typeface="BIZ UDゴシック" panose="020B0400000000000000" pitchFamily="49" charset="-128"/>
              </a:rPr>
              <a:t>のときは画面上に</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メッセージが表示されます。</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pic>
        <p:nvPicPr>
          <p:cNvPr id="38" name="図 37">
            <a:extLst>
              <a:ext uri="{FF2B5EF4-FFF2-40B4-BE49-F238E27FC236}">
                <a16:creationId xmlns:a16="http://schemas.microsoft.com/office/drawing/2014/main" id="{343E1CA8-71C2-4905-B6E8-677860E6F68D}"/>
              </a:ext>
            </a:extLst>
          </p:cNvPr>
          <p:cNvPicPr>
            <a:picLocks noChangeAspect="1"/>
          </p:cNvPicPr>
          <p:nvPr/>
        </p:nvPicPr>
        <p:blipFill rotWithShape="1">
          <a:blip r:embed="rId9"/>
          <a:srcRect r="21766" b="1600"/>
          <a:stretch/>
        </p:blipFill>
        <p:spPr>
          <a:xfrm>
            <a:off x="4929470" y="3464889"/>
            <a:ext cx="968505" cy="324836"/>
          </a:xfrm>
          <a:prstGeom prst="rect">
            <a:avLst/>
          </a:prstGeom>
        </p:spPr>
      </p:pic>
      <p:sp>
        <p:nvSpPr>
          <p:cNvPr id="44" name="正方形/長方形 43">
            <a:extLst>
              <a:ext uri="{FF2B5EF4-FFF2-40B4-BE49-F238E27FC236}">
                <a16:creationId xmlns:a16="http://schemas.microsoft.com/office/drawing/2014/main" id="{8559120A-0C2D-4710-ABA2-5A968014187A}"/>
              </a:ext>
            </a:extLst>
          </p:cNvPr>
          <p:cNvSpPr/>
          <p:nvPr/>
        </p:nvSpPr>
        <p:spPr>
          <a:xfrm>
            <a:off x="0" y="5649893"/>
            <a:ext cx="3410658" cy="88136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200" b="1" dirty="0">
                <a:latin typeface="+mn-ea"/>
              </a:rPr>
              <a:t>④</a:t>
            </a:r>
            <a:r>
              <a:rPr kumimoji="1" lang="ja-JP" altLang="en-US" sz="1200" dirty="0"/>
              <a:t>選択した</a:t>
            </a:r>
            <a:r>
              <a:rPr kumimoji="1" lang="ja-JP" altLang="en-US" sz="1050" dirty="0"/>
              <a:t>学科番号に複数動画が設定されている</a:t>
            </a:r>
            <a:endParaRPr kumimoji="1" lang="en-US" altLang="ja-JP" sz="1050" dirty="0"/>
          </a:p>
          <a:p>
            <a:r>
              <a:rPr kumimoji="1" lang="ja-JP" altLang="en-US" sz="1050" dirty="0"/>
              <a:t>　場合もあります。受講する動画を１つタップします。</a:t>
            </a:r>
            <a:endParaRPr kumimoji="1" lang="en-US" altLang="ja-JP" sz="1050" dirty="0"/>
          </a:p>
          <a:p>
            <a:r>
              <a:rPr kumimoji="1" lang="ja-JP" altLang="en-US" sz="1050" dirty="0"/>
              <a:t>　</a:t>
            </a:r>
            <a:r>
              <a:rPr kumimoji="1" lang="en-US" altLang="ja-JP" sz="1050" dirty="0"/>
              <a:t>※</a:t>
            </a:r>
            <a:r>
              <a:rPr kumimoji="1" lang="ja-JP" altLang="en-US" sz="1050" dirty="0"/>
              <a:t>複数動画がある場合、どの動画を受講するかは</a:t>
            </a:r>
            <a:endParaRPr kumimoji="1" lang="en-US" altLang="ja-JP" sz="1050" dirty="0"/>
          </a:p>
          <a:p>
            <a:r>
              <a:rPr kumimoji="1" lang="ja-JP" altLang="en-US" sz="1050" dirty="0"/>
              <a:t>　　教習所様へご確認ください</a:t>
            </a:r>
            <a:r>
              <a:rPr kumimoji="1" lang="ja-JP" altLang="en-US" sz="1050" dirty="0">
                <a:latin typeface="+mn-ea"/>
              </a:rPr>
              <a:t>。</a:t>
            </a:r>
            <a:r>
              <a:rPr kumimoji="1" lang="en-US" altLang="ja-JP" sz="1050" dirty="0">
                <a:latin typeface="+mn-ea"/>
              </a:rPr>
              <a:t> </a:t>
            </a:r>
          </a:p>
        </p:txBody>
      </p:sp>
      <p:pic>
        <p:nvPicPr>
          <p:cNvPr id="47" name="図 46">
            <a:extLst>
              <a:ext uri="{FF2B5EF4-FFF2-40B4-BE49-F238E27FC236}">
                <a16:creationId xmlns:a16="http://schemas.microsoft.com/office/drawing/2014/main" id="{ECC70E1B-D55F-4993-9208-7E1145CF42CB}"/>
              </a:ext>
            </a:extLst>
          </p:cNvPr>
          <p:cNvPicPr>
            <a:picLocks noChangeAspect="1"/>
          </p:cNvPicPr>
          <p:nvPr/>
        </p:nvPicPr>
        <p:blipFill>
          <a:blip r:embed="rId10"/>
          <a:stretch>
            <a:fillRect/>
          </a:stretch>
        </p:blipFill>
        <p:spPr>
          <a:xfrm>
            <a:off x="272267" y="6507199"/>
            <a:ext cx="2957867" cy="2257320"/>
          </a:xfrm>
          <a:prstGeom prst="rect">
            <a:avLst/>
          </a:prstGeom>
          <a:ln>
            <a:solidFill>
              <a:schemeClr val="bg1">
                <a:lumMod val="65000"/>
              </a:schemeClr>
            </a:solidFill>
          </a:ln>
        </p:spPr>
      </p:pic>
      <p:sp>
        <p:nvSpPr>
          <p:cNvPr id="46" name="正方形/長方形 45">
            <a:extLst>
              <a:ext uri="{FF2B5EF4-FFF2-40B4-BE49-F238E27FC236}">
                <a16:creationId xmlns:a16="http://schemas.microsoft.com/office/drawing/2014/main" id="{B9A958C0-1ECA-4CCD-BB4C-7DE98E88C684}"/>
              </a:ext>
            </a:extLst>
          </p:cNvPr>
          <p:cNvSpPr/>
          <p:nvPr/>
        </p:nvSpPr>
        <p:spPr>
          <a:xfrm>
            <a:off x="820421" y="6717967"/>
            <a:ext cx="1853507" cy="233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48" name="図 47">
            <a:extLst>
              <a:ext uri="{FF2B5EF4-FFF2-40B4-BE49-F238E27FC236}">
                <a16:creationId xmlns:a16="http://schemas.microsoft.com/office/drawing/2014/main" id="{D9790BCD-87C5-4460-BCA5-FAE5D42DD1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27868" y="6511538"/>
            <a:ext cx="3112964" cy="1556482"/>
          </a:xfrm>
          <a:prstGeom prst="rect">
            <a:avLst/>
          </a:prstGeom>
        </p:spPr>
      </p:pic>
      <p:sp>
        <p:nvSpPr>
          <p:cNvPr id="49" name="正方形/長方形 48">
            <a:extLst>
              <a:ext uri="{FF2B5EF4-FFF2-40B4-BE49-F238E27FC236}">
                <a16:creationId xmlns:a16="http://schemas.microsoft.com/office/drawing/2014/main" id="{7E1DC4E1-7118-4519-9621-23596371AAD0}"/>
              </a:ext>
            </a:extLst>
          </p:cNvPr>
          <p:cNvSpPr/>
          <p:nvPr/>
        </p:nvSpPr>
        <p:spPr>
          <a:xfrm>
            <a:off x="3750558" y="5914339"/>
            <a:ext cx="2867583" cy="3550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200" b="1" dirty="0">
                <a:latin typeface="+mn-ea"/>
              </a:rPr>
              <a:t>⑤</a:t>
            </a:r>
            <a:r>
              <a:rPr kumimoji="1" lang="ja-JP" altLang="en-US" sz="1050" dirty="0">
                <a:latin typeface="+mn-ea"/>
              </a:rPr>
              <a:t>受講したい</a:t>
            </a:r>
            <a:r>
              <a:rPr kumimoji="1" lang="ja-JP" altLang="en-US" sz="1050" b="1" dirty="0">
                <a:latin typeface="+mn-ea"/>
              </a:rPr>
              <a:t>学科番号</a:t>
            </a:r>
            <a:r>
              <a:rPr kumimoji="1" lang="ja-JP" altLang="en-US" sz="1050" dirty="0">
                <a:latin typeface="+mn-ea"/>
              </a:rPr>
              <a:t>をクリックすると</a:t>
            </a:r>
            <a:endParaRPr kumimoji="1" lang="en-US" altLang="ja-JP" sz="1050" dirty="0">
              <a:latin typeface="+mn-ea"/>
            </a:endParaRPr>
          </a:p>
          <a:p>
            <a:r>
              <a:rPr kumimoji="1" lang="ja-JP" altLang="en-US" sz="1050" dirty="0">
                <a:latin typeface="+mn-ea"/>
              </a:rPr>
              <a:t>　教習が始まります。</a:t>
            </a:r>
            <a:endParaRPr kumimoji="1" lang="en-US" altLang="ja-JP" sz="1050" dirty="0">
              <a:latin typeface="+mn-ea"/>
            </a:endParaRPr>
          </a:p>
        </p:txBody>
      </p:sp>
      <p:sp>
        <p:nvSpPr>
          <p:cNvPr id="30" name="四角形: 角を丸くする 29">
            <a:extLst>
              <a:ext uri="{FF2B5EF4-FFF2-40B4-BE49-F238E27FC236}">
                <a16:creationId xmlns:a16="http://schemas.microsoft.com/office/drawing/2014/main" id="{CE0D4D40-4AD1-303F-4E7C-912E394BA4A7}"/>
              </a:ext>
            </a:extLst>
          </p:cNvPr>
          <p:cNvSpPr/>
          <p:nvPr/>
        </p:nvSpPr>
        <p:spPr>
          <a:xfrm>
            <a:off x="3230134" y="5260368"/>
            <a:ext cx="3573971" cy="510598"/>
          </a:xfrm>
          <a:prstGeom prst="roundRect">
            <a:avLst/>
          </a:prstGeom>
          <a:solidFill>
            <a:schemeClr val="accent3">
              <a:lumMod val="20000"/>
              <a:lumOff val="80000"/>
              <a:alpha val="67000"/>
            </a:scheme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74BA84B1-D366-700E-E356-829FF98F22F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1094" y="5324987"/>
            <a:ext cx="366194" cy="320419"/>
          </a:xfrm>
          <a:prstGeom prst="rect">
            <a:avLst/>
          </a:prstGeom>
        </p:spPr>
      </p:pic>
      <p:sp>
        <p:nvSpPr>
          <p:cNvPr id="33" name="テキスト ボックス 32">
            <a:extLst>
              <a:ext uri="{FF2B5EF4-FFF2-40B4-BE49-F238E27FC236}">
                <a16:creationId xmlns:a16="http://schemas.microsoft.com/office/drawing/2014/main" id="{9F4F52B4-629D-4C3F-BC14-B27708C06A2B}"/>
              </a:ext>
            </a:extLst>
          </p:cNvPr>
          <p:cNvSpPr txBox="1"/>
          <p:nvPr/>
        </p:nvSpPr>
        <p:spPr>
          <a:xfrm>
            <a:off x="3593759" y="5324987"/>
            <a:ext cx="3206613" cy="415498"/>
          </a:xfrm>
          <a:prstGeom prst="rect">
            <a:avLst/>
          </a:prstGeom>
          <a:noFill/>
        </p:spPr>
        <p:txBody>
          <a:bodyPr wrap="square" rtlCol="0">
            <a:spAutoFit/>
          </a:bodyPr>
          <a:lstStyle/>
          <a:p>
            <a:r>
              <a:rPr kumimoji="1" lang="ja-JP" altLang="en-US" sz="1050" dirty="0"/>
              <a:t>本人認証ができない場合や何度も失敗する場合は</a:t>
            </a:r>
            <a:endParaRPr kumimoji="1" lang="en-US" altLang="ja-JP" sz="1050" dirty="0"/>
          </a:p>
          <a:p>
            <a:r>
              <a:rPr kumimoji="1" lang="ja-JP" altLang="en-US" sz="1050" dirty="0"/>
              <a:t>通われている教習所までご連絡ください。</a:t>
            </a:r>
            <a:endParaRPr kumimoji="1" lang="en-US" altLang="ja-JP" sz="1050" dirty="0"/>
          </a:p>
        </p:txBody>
      </p:sp>
    </p:spTree>
    <p:extLst>
      <p:ext uri="{BB962C8B-B14F-4D97-AF65-F5344CB8AC3E}">
        <p14:creationId xmlns:p14="http://schemas.microsoft.com/office/powerpoint/2010/main" val="186042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B2D689DD-E90F-FA69-4FFF-E10E8548F8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77" y="1047423"/>
            <a:ext cx="4587914" cy="2216257"/>
          </a:xfrm>
          <a:prstGeom prst="rect">
            <a:avLst/>
          </a:prstGeom>
        </p:spPr>
      </p:pic>
      <p:pic>
        <p:nvPicPr>
          <p:cNvPr id="50" name="図 49">
            <a:extLst>
              <a:ext uri="{FF2B5EF4-FFF2-40B4-BE49-F238E27FC236}">
                <a16:creationId xmlns:a16="http://schemas.microsoft.com/office/drawing/2014/main" id="{0C017FC7-CC2C-68E6-123E-335E093E2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77" y="5774170"/>
            <a:ext cx="4587914" cy="2206694"/>
          </a:xfrm>
          <a:prstGeom prst="rect">
            <a:avLst/>
          </a:prstGeom>
        </p:spPr>
      </p:pic>
      <p:sp>
        <p:nvSpPr>
          <p:cNvPr id="3" name="スライド番号プレースホルダー 2">
            <a:extLst>
              <a:ext uri="{FF2B5EF4-FFF2-40B4-BE49-F238E27FC236}">
                <a16:creationId xmlns:a16="http://schemas.microsoft.com/office/drawing/2014/main" id="{8C8A1FE4-09E6-4A44-9101-7B98590D5902}"/>
              </a:ext>
            </a:extLst>
          </p:cNvPr>
          <p:cNvSpPr>
            <a:spLocks noGrp="1"/>
          </p:cNvSpPr>
          <p:nvPr>
            <p:ph type="sldNum" sz="quarter" idx="12"/>
          </p:nvPr>
        </p:nvSpPr>
        <p:spPr/>
        <p:txBody>
          <a:bodyPr/>
          <a:lstStyle/>
          <a:p>
            <a:fld id="{59484D0D-FD5C-4582-B3DD-16A0CF72D9E7}" type="slidenum">
              <a:rPr kumimoji="1" lang="ja-JP" altLang="en-US" sz="2000" smtClean="0"/>
              <a:t>17</a:t>
            </a:fld>
            <a:endParaRPr kumimoji="1" lang="ja-JP" altLang="en-US" sz="2000" dirty="0"/>
          </a:p>
        </p:txBody>
      </p:sp>
      <p:sp>
        <p:nvSpPr>
          <p:cNvPr id="4" name="正方形/長方形 3">
            <a:extLst>
              <a:ext uri="{FF2B5EF4-FFF2-40B4-BE49-F238E27FC236}">
                <a16:creationId xmlns:a16="http://schemas.microsoft.com/office/drawing/2014/main" id="{C0C259F2-F609-224D-64C9-F71F7B77776C}"/>
              </a:ext>
            </a:extLst>
          </p:cNvPr>
          <p:cNvSpPr/>
          <p:nvPr/>
        </p:nvSpPr>
        <p:spPr>
          <a:xfrm>
            <a:off x="1890802" y="2543805"/>
            <a:ext cx="389690" cy="277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78D29215-00F7-FAB4-74BB-BFD84C674546}"/>
              </a:ext>
            </a:extLst>
          </p:cNvPr>
          <p:cNvSpPr/>
          <p:nvPr/>
        </p:nvSpPr>
        <p:spPr>
          <a:xfrm>
            <a:off x="2351375" y="1850066"/>
            <a:ext cx="944718" cy="599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ED038FA3-5ECC-9A81-81FE-EC74EC5824CB}"/>
              </a:ext>
            </a:extLst>
          </p:cNvPr>
          <p:cNvSpPr txBox="1"/>
          <p:nvPr/>
        </p:nvSpPr>
        <p:spPr>
          <a:xfrm>
            <a:off x="194108" y="486491"/>
            <a:ext cx="6268010" cy="415498"/>
          </a:xfrm>
          <a:prstGeom prst="rect">
            <a:avLst/>
          </a:prstGeom>
          <a:noFill/>
        </p:spPr>
        <p:txBody>
          <a:bodyPr wrap="square" rtlCol="0">
            <a:spAutoFit/>
          </a:bodyPr>
          <a:lstStyle/>
          <a:p>
            <a:r>
              <a:rPr kumimoji="1" lang="en-US" altLang="ja-JP" sz="1050" dirty="0"/>
              <a:t>AI</a:t>
            </a:r>
            <a:r>
              <a:rPr kumimoji="1" lang="ja-JP" altLang="en-US" sz="1050" dirty="0"/>
              <a:t>が受講態度について、問題がある（居眠り、画面前に居ない、画面を見ていない）と判断した場合</a:t>
            </a:r>
            <a:endParaRPr kumimoji="1" lang="en-US" altLang="ja-JP" sz="1050" dirty="0"/>
          </a:p>
          <a:p>
            <a:r>
              <a:rPr kumimoji="1" lang="ja-JP" altLang="en-US" sz="1050" dirty="0"/>
              <a:t>「</a:t>
            </a:r>
            <a:r>
              <a:rPr kumimoji="1" lang="ja-JP" altLang="en-US" sz="1050" b="1" dirty="0"/>
              <a:t>画面を見ているか確認します</a:t>
            </a:r>
            <a:r>
              <a:rPr kumimoji="1" lang="ja-JP" altLang="en-US" sz="1050" dirty="0"/>
              <a:t>」のメッセージが出ますので、表示されたら</a:t>
            </a:r>
            <a:r>
              <a:rPr kumimoji="1" lang="en-US" altLang="ja-JP" sz="1050" b="1" dirty="0"/>
              <a:t>OK</a:t>
            </a:r>
            <a:r>
              <a:rPr kumimoji="1" lang="ja-JP" altLang="en-US" sz="1050" b="1" dirty="0"/>
              <a:t>ボタン</a:t>
            </a:r>
            <a:r>
              <a:rPr kumimoji="1" lang="ja-JP" altLang="en-US" sz="1050" dirty="0"/>
              <a:t>を押して下さい。</a:t>
            </a:r>
            <a:endParaRPr kumimoji="1" lang="en-US" altLang="ja-JP" sz="1050" dirty="0"/>
          </a:p>
        </p:txBody>
      </p:sp>
      <p:sp>
        <p:nvSpPr>
          <p:cNvPr id="7" name="吹き出し: 折線 6">
            <a:extLst>
              <a:ext uri="{FF2B5EF4-FFF2-40B4-BE49-F238E27FC236}">
                <a16:creationId xmlns:a16="http://schemas.microsoft.com/office/drawing/2014/main" id="{26D55704-0505-66C7-1AFA-4856D017AEFB}"/>
              </a:ext>
            </a:extLst>
          </p:cNvPr>
          <p:cNvSpPr/>
          <p:nvPr/>
        </p:nvSpPr>
        <p:spPr>
          <a:xfrm>
            <a:off x="5443869" y="1512868"/>
            <a:ext cx="1157847" cy="471875"/>
          </a:xfrm>
          <a:prstGeom prst="borderCallout2">
            <a:avLst>
              <a:gd name="adj1" fmla="val 144337"/>
              <a:gd name="adj2" fmla="val -184416"/>
              <a:gd name="adj3" fmla="val 133974"/>
              <a:gd name="adj4" fmla="val 49425"/>
              <a:gd name="adj5" fmla="val 99554"/>
              <a:gd name="adj6" fmla="val 4929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真ん中の</a:t>
            </a:r>
            <a:r>
              <a:rPr kumimoji="1" lang="en-US" altLang="ja-JP" sz="1050" dirty="0">
                <a:latin typeface="+mn-ea"/>
              </a:rPr>
              <a:t>OK</a:t>
            </a:r>
            <a:r>
              <a:rPr kumimoji="1" lang="ja-JP" altLang="en-US" sz="1050" dirty="0">
                <a:latin typeface="+mn-ea"/>
              </a:rPr>
              <a:t>をタップします</a:t>
            </a:r>
          </a:p>
        </p:txBody>
      </p:sp>
      <p:grpSp>
        <p:nvGrpSpPr>
          <p:cNvPr id="8" name="グループ化 7">
            <a:extLst>
              <a:ext uri="{FF2B5EF4-FFF2-40B4-BE49-F238E27FC236}">
                <a16:creationId xmlns:a16="http://schemas.microsoft.com/office/drawing/2014/main" id="{FEB0CE84-E1B1-CA0A-DC44-D52E5EC42922}"/>
              </a:ext>
            </a:extLst>
          </p:cNvPr>
          <p:cNvGrpSpPr/>
          <p:nvPr/>
        </p:nvGrpSpPr>
        <p:grpSpPr>
          <a:xfrm>
            <a:off x="3550728" y="3584587"/>
            <a:ext cx="2756295" cy="643978"/>
            <a:chOff x="3918825" y="3636125"/>
            <a:chExt cx="2756295" cy="643978"/>
          </a:xfrm>
        </p:grpSpPr>
        <p:sp>
          <p:nvSpPr>
            <p:cNvPr id="9" name="四角形: 角を丸くする 8">
              <a:extLst>
                <a:ext uri="{FF2B5EF4-FFF2-40B4-BE49-F238E27FC236}">
                  <a16:creationId xmlns:a16="http://schemas.microsoft.com/office/drawing/2014/main" id="{05D237E0-CE3C-E9A7-1F29-4C9C8E2CD5A9}"/>
                </a:ext>
              </a:extLst>
            </p:cNvPr>
            <p:cNvSpPr/>
            <p:nvPr/>
          </p:nvSpPr>
          <p:spPr>
            <a:xfrm>
              <a:off x="3918825" y="3636125"/>
              <a:ext cx="2756295" cy="643978"/>
            </a:xfrm>
            <a:prstGeom prst="roundRect">
              <a:avLst/>
            </a:prstGeom>
            <a:solidFill>
              <a:schemeClr val="accent3">
                <a:lumMod val="20000"/>
                <a:lumOff val="80000"/>
                <a:alpha val="67000"/>
              </a:scheme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43FF78BE-CE62-3A8B-551F-09DFFEF821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5613" y="3783016"/>
              <a:ext cx="366194" cy="320419"/>
            </a:xfrm>
            <a:prstGeom prst="rect">
              <a:avLst/>
            </a:prstGeom>
          </p:spPr>
        </p:pic>
        <p:sp>
          <p:nvSpPr>
            <p:cNvPr id="11" name="テキスト ボックス 10">
              <a:extLst>
                <a:ext uri="{FF2B5EF4-FFF2-40B4-BE49-F238E27FC236}">
                  <a16:creationId xmlns:a16="http://schemas.microsoft.com/office/drawing/2014/main" id="{45693787-7D20-EF7D-8E1F-701918E1852B}"/>
                </a:ext>
              </a:extLst>
            </p:cNvPr>
            <p:cNvSpPr txBox="1"/>
            <p:nvPr/>
          </p:nvSpPr>
          <p:spPr>
            <a:xfrm>
              <a:off x="4282071" y="3703022"/>
              <a:ext cx="2393049" cy="577081"/>
            </a:xfrm>
            <a:prstGeom prst="rect">
              <a:avLst/>
            </a:prstGeom>
            <a:noFill/>
          </p:spPr>
          <p:txBody>
            <a:bodyPr wrap="square" rtlCol="0">
              <a:spAutoFit/>
            </a:bodyPr>
            <a:lstStyle/>
            <a:p>
              <a:r>
                <a:rPr kumimoji="1" lang="ja-JP" altLang="en-US" sz="1050" dirty="0"/>
                <a:t>その時</a:t>
              </a:r>
              <a:r>
                <a:rPr kumimoji="1" lang="en-US" altLang="ja-JP" sz="1050" dirty="0"/>
                <a:t>AI</a:t>
              </a:r>
              <a:r>
                <a:rPr kumimoji="1" lang="ja-JP" altLang="en-US" sz="1050" dirty="0"/>
                <a:t>が判断した画像はこちらに表示されます。正面を見るよう座る位置などを上手く調整して下さい。</a:t>
              </a:r>
              <a:endParaRPr kumimoji="1" lang="en-US" altLang="ja-JP" sz="1050" dirty="0"/>
            </a:p>
          </p:txBody>
        </p:sp>
      </p:grpSp>
      <p:sp>
        <p:nvSpPr>
          <p:cNvPr id="15" name="吹き出し: 折線 14">
            <a:extLst>
              <a:ext uri="{FF2B5EF4-FFF2-40B4-BE49-F238E27FC236}">
                <a16:creationId xmlns:a16="http://schemas.microsoft.com/office/drawing/2014/main" id="{D9A83A49-1DB2-7B8E-21C2-5FB1D3BF8AB6}"/>
              </a:ext>
            </a:extLst>
          </p:cNvPr>
          <p:cNvSpPr/>
          <p:nvPr/>
        </p:nvSpPr>
        <p:spPr>
          <a:xfrm>
            <a:off x="5011081" y="6233539"/>
            <a:ext cx="1512662" cy="643978"/>
          </a:xfrm>
          <a:prstGeom prst="borderCallout2">
            <a:avLst>
              <a:gd name="adj1" fmla="val 99527"/>
              <a:gd name="adj2" fmla="val 49558"/>
              <a:gd name="adj3" fmla="val 133024"/>
              <a:gd name="adj4" fmla="val 49896"/>
              <a:gd name="adj5" fmla="val 134563"/>
              <a:gd name="adj6" fmla="val -1133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受講を続ける場合は「受講を続ける」を押下しましょう</a:t>
            </a:r>
            <a:endParaRPr kumimoji="1" lang="en-US" altLang="ja-JP" sz="1050" dirty="0">
              <a:latin typeface="+mn-ea"/>
            </a:endParaRPr>
          </a:p>
        </p:txBody>
      </p:sp>
      <p:sp>
        <p:nvSpPr>
          <p:cNvPr id="35" name="テキスト ボックス 34">
            <a:extLst>
              <a:ext uri="{FF2B5EF4-FFF2-40B4-BE49-F238E27FC236}">
                <a16:creationId xmlns:a16="http://schemas.microsoft.com/office/drawing/2014/main" id="{0EDC653D-4CF6-2E02-AE77-DECCDB94C68E}"/>
              </a:ext>
            </a:extLst>
          </p:cNvPr>
          <p:cNvSpPr txBox="1"/>
          <p:nvPr/>
        </p:nvSpPr>
        <p:spPr>
          <a:xfrm>
            <a:off x="7838" y="137187"/>
            <a:ext cx="5335329" cy="338554"/>
          </a:xfrm>
          <a:prstGeom prst="rect">
            <a:avLst/>
          </a:prstGeom>
          <a:noFill/>
        </p:spPr>
        <p:txBody>
          <a:bodyPr wrap="square" rtlCol="0">
            <a:spAutoFit/>
          </a:bodyPr>
          <a:lstStyle/>
          <a:p>
            <a:r>
              <a:rPr kumimoji="1" lang="ja-JP" altLang="en-US" sz="1600" dirty="0"/>
              <a:t>●受講態度チェック</a:t>
            </a:r>
            <a:endParaRPr kumimoji="1" lang="ja-JP" altLang="en-US" sz="1600" u="sng" dirty="0"/>
          </a:p>
        </p:txBody>
      </p:sp>
      <p:cxnSp>
        <p:nvCxnSpPr>
          <p:cNvPr id="36" name="コネクタ: カギ線 35">
            <a:extLst>
              <a:ext uri="{FF2B5EF4-FFF2-40B4-BE49-F238E27FC236}">
                <a16:creationId xmlns:a16="http://schemas.microsoft.com/office/drawing/2014/main" id="{CF25F51A-D3A5-FEBB-685F-18B28475FF8C}"/>
              </a:ext>
            </a:extLst>
          </p:cNvPr>
          <p:cNvCxnSpPr>
            <a:cxnSpLocks/>
            <a:stCxn id="9" idx="0"/>
            <a:endCxn id="4" idx="3"/>
          </p:cNvCxnSpPr>
          <p:nvPr/>
        </p:nvCxnSpPr>
        <p:spPr>
          <a:xfrm rot="16200000" flipV="1">
            <a:off x="3153635" y="1809346"/>
            <a:ext cx="902098" cy="264838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C7FDCD1-4100-37B9-57C4-93B7FD276877}"/>
              </a:ext>
            </a:extLst>
          </p:cNvPr>
          <p:cNvSpPr txBox="1"/>
          <p:nvPr/>
        </p:nvSpPr>
        <p:spPr>
          <a:xfrm>
            <a:off x="151145" y="5142513"/>
            <a:ext cx="6268010" cy="415498"/>
          </a:xfrm>
          <a:prstGeom prst="rect">
            <a:avLst/>
          </a:prstGeom>
          <a:noFill/>
        </p:spPr>
        <p:txBody>
          <a:bodyPr wrap="square" rtlCol="0">
            <a:spAutoFit/>
          </a:bodyPr>
          <a:lstStyle/>
          <a:p>
            <a:r>
              <a:rPr kumimoji="1" lang="ja-JP" altLang="en-US" sz="1050" dirty="0"/>
              <a:t>「</a:t>
            </a:r>
            <a:r>
              <a:rPr kumimoji="1" lang="ja-JP" altLang="en-US" sz="1050" b="1" dirty="0"/>
              <a:t>キャンセルする</a:t>
            </a:r>
            <a:r>
              <a:rPr kumimoji="1" lang="ja-JP" altLang="en-US" sz="1050" dirty="0"/>
              <a:t>」を押下したら確認のメッセージが出ます。そのまま受講をキャンセルした場合、その受講は</a:t>
            </a:r>
            <a:r>
              <a:rPr kumimoji="1" lang="en-US" altLang="ja-JP" sz="1050" dirty="0"/>
              <a:t>NG</a:t>
            </a:r>
            <a:r>
              <a:rPr kumimoji="1" lang="ja-JP" altLang="en-US" sz="1050" dirty="0"/>
              <a:t>となり最初から視聴する必要がありますのでご注意下さい。</a:t>
            </a:r>
            <a:endParaRPr kumimoji="1" lang="en-US" altLang="ja-JP" sz="1050" dirty="0"/>
          </a:p>
        </p:txBody>
      </p:sp>
      <p:sp>
        <p:nvSpPr>
          <p:cNvPr id="39" name="テキスト ボックス 38">
            <a:extLst>
              <a:ext uri="{FF2B5EF4-FFF2-40B4-BE49-F238E27FC236}">
                <a16:creationId xmlns:a16="http://schemas.microsoft.com/office/drawing/2014/main" id="{75853CBE-FFB3-4F09-98E8-418049B09CA4}"/>
              </a:ext>
            </a:extLst>
          </p:cNvPr>
          <p:cNvSpPr txBox="1"/>
          <p:nvPr/>
        </p:nvSpPr>
        <p:spPr>
          <a:xfrm>
            <a:off x="0" y="4832090"/>
            <a:ext cx="5335329" cy="338554"/>
          </a:xfrm>
          <a:prstGeom prst="rect">
            <a:avLst/>
          </a:prstGeom>
          <a:noFill/>
        </p:spPr>
        <p:txBody>
          <a:bodyPr wrap="square" rtlCol="0">
            <a:spAutoFit/>
          </a:bodyPr>
          <a:lstStyle/>
          <a:p>
            <a:r>
              <a:rPr kumimoji="1" lang="ja-JP" altLang="en-US" sz="1600" dirty="0"/>
              <a:t>●受講キャンセルの場合について</a:t>
            </a:r>
            <a:endParaRPr kumimoji="1" lang="ja-JP" altLang="en-US" sz="1600" u="sng" dirty="0"/>
          </a:p>
        </p:txBody>
      </p:sp>
      <p:sp>
        <p:nvSpPr>
          <p:cNvPr id="54" name="正方形/長方形 53">
            <a:extLst>
              <a:ext uri="{FF2B5EF4-FFF2-40B4-BE49-F238E27FC236}">
                <a16:creationId xmlns:a16="http://schemas.microsoft.com/office/drawing/2014/main" id="{C7ED6B6F-0295-4E21-3E1E-49C19AA42544}"/>
              </a:ext>
            </a:extLst>
          </p:cNvPr>
          <p:cNvSpPr/>
          <p:nvPr/>
        </p:nvSpPr>
        <p:spPr>
          <a:xfrm>
            <a:off x="2852086" y="7024577"/>
            <a:ext cx="389690" cy="176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2245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9A06FB6-9894-48FD-8CD9-EE1B18D27C0C}"/>
              </a:ext>
            </a:extLst>
          </p:cNvPr>
          <p:cNvPicPr>
            <a:picLocks noChangeAspect="1"/>
          </p:cNvPicPr>
          <p:nvPr/>
        </p:nvPicPr>
        <p:blipFill>
          <a:blip r:embed="rId2"/>
          <a:stretch>
            <a:fillRect/>
          </a:stretch>
        </p:blipFill>
        <p:spPr>
          <a:xfrm>
            <a:off x="4650170" y="6687592"/>
            <a:ext cx="2207830" cy="2168715"/>
          </a:xfrm>
          <a:prstGeom prst="rect">
            <a:avLst/>
          </a:prstGeom>
        </p:spPr>
      </p:pic>
      <p:pic>
        <p:nvPicPr>
          <p:cNvPr id="11" name="図 10">
            <a:extLst>
              <a:ext uri="{FF2B5EF4-FFF2-40B4-BE49-F238E27FC236}">
                <a16:creationId xmlns:a16="http://schemas.microsoft.com/office/drawing/2014/main" id="{DAF14938-2358-44D8-A92D-E5B1415A6D6D}"/>
              </a:ext>
            </a:extLst>
          </p:cNvPr>
          <p:cNvPicPr>
            <a:picLocks noChangeAspect="1"/>
          </p:cNvPicPr>
          <p:nvPr/>
        </p:nvPicPr>
        <p:blipFill>
          <a:blip r:embed="rId3"/>
          <a:stretch>
            <a:fillRect/>
          </a:stretch>
        </p:blipFill>
        <p:spPr>
          <a:xfrm>
            <a:off x="165697" y="6620958"/>
            <a:ext cx="1960608" cy="2272783"/>
          </a:xfrm>
          <a:prstGeom prst="rect">
            <a:avLst/>
          </a:prstGeom>
        </p:spPr>
      </p:pic>
      <p:pic>
        <p:nvPicPr>
          <p:cNvPr id="7" name="図 6">
            <a:extLst>
              <a:ext uri="{FF2B5EF4-FFF2-40B4-BE49-F238E27FC236}">
                <a16:creationId xmlns:a16="http://schemas.microsoft.com/office/drawing/2014/main" id="{AC748C10-E26C-4614-8412-FED47966A75D}"/>
              </a:ext>
            </a:extLst>
          </p:cNvPr>
          <p:cNvPicPr>
            <a:picLocks noChangeAspect="1"/>
          </p:cNvPicPr>
          <p:nvPr/>
        </p:nvPicPr>
        <p:blipFill>
          <a:blip r:embed="rId4"/>
          <a:stretch>
            <a:fillRect/>
          </a:stretch>
        </p:blipFill>
        <p:spPr>
          <a:xfrm>
            <a:off x="371332" y="1633460"/>
            <a:ext cx="5540202" cy="2605111"/>
          </a:xfrm>
          <a:prstGeom prst="rect">
            <a:avLst/>
          </a:prstGeom>
        </p:spPr>
      </p:pic>
      <p:sp>
        <p:nvSpPr>
          <p:cNvPr id="33" name="正方形/長方形 32">
            <a:extLst>
              <a:ext uri="{FF2B5EF4-FFF2-40B4-BE49-F238E27FC236}">
                <a16:creationId xmlns:a16="http://schemas.microsoft.com/office/drawing/2014/main" id="{05445F88-6929-4099-BF76-C2643528A811}"/>
              </a:ext>
            </a:extLst>
          </p:cNvPr>
          <p:cNvSpPr/>
          <p:nvPr/>
        </p:nvSpPr>
        <p:spPr>
          <a:xfrm>
            <a:off x="165697" y="5034227"/>
            <a:ext cx="3888869" cy="1326572"/>
          </a:xfrm>
          <a:prstGeom prst="rect">
            <a:avLst/>
          </a:prstGeom>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50" dirty="0">
                <a:latin typeface="+mn-ea"/>
              </a:rPr>
              <a:t>理解度チェック機能は「オンデマンド」にて受講した学科</a:t>
            </a:r>
            <a:endParaRPr kumimoji="1" lang="en-US" altLang="ja-JP" sz="1050" dirty="0">
              <a:latin typeface="+mn-ea"/>
            </a:endParaRPr>
          </a:p>
          <a:p>
            <a:endParaRPr kumimoji="1" lang="en-US" altLang="ja-JP" sz="1050" dirty="0">
              <a:latin typeface="+mn-ea"/>
            </a:endParaRPr>
          </a:p>
          <a:p>
            <a:r>
              <a:rPr kumimoji="1" lang="ja-JP" altLang="en-US" sz="1050" dirty="0">
                <a:latin typeface="+mn-ea"/>
              </a:rPr>
              <a:t>（　　　　マークが付いた学科）のみ対象となります。</a:t>
            </a:r>
            <a:endParaRPr kumimoji="1" lang="en-US" altLang="ja-JP" sz="1050" dirty="0">
              <a:latin typeface="+mn-ea"/>
            </a:endParaRPr>
          </a:p>
          <a:p>
            <a:endParaRPr kumimoji="1" lang="en-US" altLang="ja-JP" sz="1050" dirty="0">
              <a:latin typeface="+mn-ea"/>
            </a:endParaRPr>
          </a:p>
          <a:p>
            <a:r>
              <a:rPr kumimoji="1" lang="ja-JP" altLang="en-US" sz="1050" dirty="0">
                <a:latin typeface="+mn-ea"/>
              </a:rPr>
              <a:t>教習所の教室で受けた学科や自分でマーク</a:t>
            </a:r>
            <a:r>
              <a:rPr kumimoji="1" lang="ja-JP" altLang="en-US" sz="1050">
                <a:latin typeface="+mn-ea"/>
              </a:rPr>
              <a:t>を入れた学科</a:t>
            </a:r>
            <a:endParaRPr kumimoji="1" lang="en-US" altLang="ja-JP" sz="1050" dirty="0">
              <a:latin typeface="+mn-ea"/>
            </a:endParaRPr>
          </a:p>
          <a:p>
            <a:endParaRPr kumimoji="1" lang="en-US" altLang="ja-JP" sz="1050" dirty="0">
              <a:latin typeface="+mn-ea"/>
            </a:endParaRPr>
          </a:p>
          <a:p>
            <a:r>
              <a:rPr kumimoji="1" lang="ja-JP" altLang="en-US" sz="1050" dirty="0">
                <a:latin typeface="+mn-ea"/>
              </a:rPr>
              <a:t>（　　　　マークが付いた学科）では出題されません。</a:t>
            </a:r>
            <a:endParaRPr kumimoji="1" lang="en-US" altLang="ja-JP" sz="1050" dirty="0">
              <a:latin typeface="+mn-ea"/>
            </a:endParaRPr>
          </a:p>
        </p:txBody>
      </p:sp>
      <p:sp>
        <p:nvSpPr>
          <p:cNvPr id="8" name="テキスト ボックス 7">
            <a:extLst>
              <a:ext uri="{FF2B5EF4-FFF2-40B4-BE49-F238E27FC236}">
                <a16:creationId xmlns:a16="http://schemas.microsoft.com/office/drawing/2014/main" id="{ED697874-13A7-49C6-A23E-CB10107BA7AD}"/>
              </a:ext>
            </a:extLst>
          </p:cNvPr>
          <p:cNvSpPr txBox="1"/>
          <p:nvPr/>
        </p:nvSpPr>
        <p:spPr>
          <a:xfrm>
            <a:off x="7838" y="137187"/>
            <a:ext cx="5335329" cy="338554"/>
          </a:xfrm>
          <a:prstGeom prst="rect">
            <a:avLst/>
          </a:prstGeom>
          <a:noFill/>
        </p:spPr>
        <p:txBody>
          <a:bodyPr wrap="square" rtlCol="0">
            <a:spAutoFit/>
          </a:bodyPr>
          <a:lstStyle/>
          <a:p>
            <a:r>
              <a:rPr kumimoji="1" lang="ja-JP" altLang="en-US" sz="1600" dirty="0"/>
              <a:t>●理解度チェック</a:t>
            </a:r>
            <a:endParaRPr kumimoji="1" lang="ja-JP" altLang="en-US" sz="1600" u="sng" dirty="0"/>
          </a:p>
        </p:txBody>
      </p:sp>
      <p:sp>
        <p:nvSpPr>
          <p:cNvPr id="3" name="スライド番号プレースホルダー 2">
            <a:extLst>
              <a:ext uri="{FF2B5EF4-FFF2-40B4-BE49-F238E27FC236}">
                <a16:creationId xmlns:a16="http://schemas.microsoft.com/office/drawing/2014/main" id="{2593ABC4-2AA4-4E8C-91B3-994608744E60}"/>
              </a:ext>
            </a:extLst>
          </p:cNvPr>
          <p:cNvSpPr>
            <a:spLocks noGrp="1"/>
          </p:cNvSpPr>
          <p:nvPr>
            <p:ph type="sldNum" sz="quarter" idx="12"/>
          </p:nvPr>
        </p:nvSpPr>
        <p:spPr/>
        <p:txBody>
          <a:bodyPr/>
          <a:lstStyle/>
          <a:p>
            <a:fld id="{59484D0D-FD5C-4582-B3DD-16A0CF72D9E7}" type="slidenum">
              <a:rPr kumimoji="1" lang="ja-JP" altLang="en-US" sz="2000" smtClean="0"/>
              <a:t>18</a:t>
            </a:fld>
            <a:endParaRPr kumimoji="1" lang="ja-JP" altLang="en-US" sz="2000" dirty="0"/>
          </a:p>
        </p:txBody>
      </p:sp>
      <p:sp>
        <p:nvSpPr>
          <p:cNvPr id="71" name="正方形/長方形 70">
            <a:extLst>
              <a:ext uri="{FF2B5EF4-FFF2-40B4-BE49-F238E27FC236}">
                <a16:creationId xmlns:a16="http://schemas.microsoft.com/office/drawing/2014/main" id="{249AA412-0878-4CF9-A212-6F4140F1115B}"/>
              </a:ext>
            </a:extLst>
          </p:cNvPr>
          <p:cNvSpPr/>
          <p:nvPr/>
        </p:nvSpPr>
        <p:spPr>
          <a:xfrm>
            <a:off x="165697" y="8561380"/>
            <a:ext cx="245743" cy="205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96C62357-6C74-4AE1-8F13-1C142997F14D}"/>
              </a:ext>
            </a:extLst>
          </p:cNvPr>
          <p:cNvSpPr/>
          <p:nvPr/>
        </p:nvSpPr>
        <p:spPr>
          <a:xfrm>
            <a:off x="505684" y="6008386"/>
            <a:ext cx="314325" cy="29527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BIZ UDゴシック" panose="020B0400000000000000" pitchFamily="49" charset="-128"/>
                <a:ea typeface="BIZ UDゴシック" panose="020B0400000000000000" pitchFamily="49" charset="-128"/>
              </a:rPr>
              <a:t>済</a:t>
            </a:r>
          </a:p>
        </p:txBody>
      </p:sp>
      <p:sp>
        <p:nvSpPr>
          <p:cNvPr id="30" name="楕円 29">
            <a:extLst>
              <a:ext uri="{FF2B5EF4-FFF2-40B4-BE49-F238E27FC236}">
                <a16:creationId xmlns:a16="http://schemas.microsoft.com/office/drawing/2014/main" id="{FE19FD42-A40B-4847-A322-BA4BC766EF2F}"/>
              </a:ext>
            </a:extLst>
          </p:cNvPr>
          <p:cNvSpPr/>
          <p:nvPr/>
        </p:nvSpPr>
        <p:spPr>
          <a:xfrm>
            <a:off x="505684" y="5346366"/>
            <a:ext cx="314325" cy="295274"/>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B050"/>
                </a:solidFill>
                <a:latin typeface="BIZ UDゴシック" panose="020B0400000000000000" pitchFamily="49" charset="-128"/>
                <a:ea typeface="BIZ UDゴシック" panose="020B0400000000000000" pitchFamily="49" charset="-128"/>
              </a:rPr>
              <a:t>済</a:t>
            </a:r>
          </a:p>
        </p:txBody>
      </p:sp>
      <p:sp>
        <p:nvSpPr>
          <p:cNvPr id="37" name="吹き出し: 折線 36">
            <a:extLst>
              <a:ext uri="{FF2B5EF4-FFF2-40B4-BE49-F238E27FC236}">
                <a16:creationId xmlns:a16="http://schemas.microsoft.com/office/drawing/2014/main" id="{9DEED67A-1839-4515-B295-892F762CF43E}"/>
              </a:ext>
            </a:extLst>
          </p:cNvPr>
          <p:cNvSpPr/>
          <p:nvPr/>
        </p:nvSpPr>
        <p:spPr>
          <a:xfrm>
            <a:off x="2897846" y="3523992"/>
            <a:ext cx="3625172" cy="1132129"/>
          </a:xfrm>
          <a:prstGeom prst="borderCallout2">
            <a:avLst>
              <a:gd name="adj1" fmla="val 44642"/>
              <a:gd name="adj2" fmla="val -4514"/>
              <a:gd name="adj3" fmla="val 44439"/>
              <a:gd name="adj4" fmla="val -25491"/>
              <a:gd name="adj5" fmla="val 11592"/>
              <a:gd name="adj6" fmla="val -3971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050" dirty="0">
              <a:latin typeface="+mn-ea"/>
            </a:endParaRPr>
          </a:p>
        </p:txBody>
      </p:sp>
      <p:sp>
        <p:nvSpPr>
          <p:cNvPr id="38" name="テキスト ボックス 37">
            <a:extLst>
              <a:ext uri="{FF2B5EF4-FFF2-40B4-BE49-F238E27FC236}">
                <a16:creationId xmlns:a16="http://schemas.microsoft.com/office/drawing/2014/main" id="{E1CD3936-4B6F-479E-8A9B-442B86ADAEF0}"/>
              </a:ext>
            </a:extLst>
          </p:cNvPr>
          <p:cNvSpPr txBox="1"/>
          <p:nvPr/>
        </p:nvSpPr>
        <p:spPr>
          <a:xfrm>
            <a:off x="4436450" y="3668165"/>
            <a:ext cx="1721633" cy="984885"/>
          </a:xfrm>
          <a:prstGeom prst="rect">
            <a:avLst/>
          </a:prstGeom>
          <a:noFill/>
        </p:spPr>
        <p:txBody>
          <a:bodyPr wrap="square" rtlCol="0">
            <a:spAutoFit/>
          </a:bodyPr>
          <a:lstStyle/>
          <a:p>
            <a:r>
              <a:rPr kumimoji="1" lang="ja-JP" altLang="en-US" sz="1050" dirty="0">
                <a:latin typeface="+mn-ea"/>
              </a:rPr>
              <a:t>未回答、もしくは不合格の学科には、学科番号の右上に</a:t>
            </a:r>
            <a:r>
              <a:rPr kumimoji="1" lang="ja-JP" altLang="en-US" sz="1600" b="1" dirty="0">
                <a:solidFill>
                  <a:srgbClr val="FF0000"/>
                </a:solidFill>
                <a:latin typeface="+mn-ea"/>
              </a:rPr>
              <a:t>●</a:t>
            </a:r>
            <a:r>
              <a:rPr kumimoji="1" lang="ja-JP" altLang="en-US" sz="1050" dirty="0">
                <a:latin typeface="+mn-ea"/>
              </a:rPr>
              <a:t>が付いています。タップして問題を解いてみましょう。</a:t>
            </a:r>
            <a:endParaRPr kumimoji="1" lang="en-US" altLang="ja-JP" sz="1050" dirty="0">
              <a:latin typeface="+mn-ea"/>
            </a:endParaRPr>
          </a:p>
        </p:txBody>
      </p:sp>
      <p:pic>
        <p:nvPicPr>
          <p:cNvPr id="15" name="図 14">
            <a:extLst>
              <a:ext uri="{FF2B5EF4-FFF2-40B4-BE49-F238E27FC236}">
                <a16:creationId xmlns:a16="http://schemas.microsoft.com/office/drawing/2014/main" id="{A1A54C36-2542-4A77-B838-7D7EF1EF677D}"/>
              </a:ext>
            </a:extLst>
          </p:cNvPr>
          <p:cNvPicPr>
            <a:picLocks noChangeAspect="1"/>
          </p:cNvPicPr>
          <p:nvPr/>
        </p:nvPicPr>
        <p:blipFill>
          <a:blip r:embed="rId5"/>
          <a:stretch>
            <a:fillRect/>
          </a:stretch>
        </p:blipFill>
        <p:spPr>
          <a:xfrm>
            <a:off x="3139418" y="3711962"/>
            <a:ext cx="932098" cy="832604"/>
          </a:xfrm>
          <a:prstGeom prst="rect">
            <a:avLst/>
          </a:prstGeom>
        </p:spPr>
      </p:pic>
      <p:sp>
        <p:nvSpPr>
          <p:cNvPr id="45" name="正方形/長方形 44">
            <a:extLst>
              <a:ext uri="{FF2B5EF4-FFF2-40B4-BE49-F238E27FC236}">
                <a16:creationId xmlns:a16="http://schemas.microsoft.com/office/drawing/2014/main" id="{32A43ECE-0847-4ECD-A8F0-981268033BB5}"/>
              </a:ext>
            </a:extLst>
          </p:cNvPr>
          <p:cNvSpPr/>
          <p:nvPr/>
        </p:nvSpPr>
        <p:spPr>
          <a:xfrm>
            <a:off x="5270024" y="7726989"/>
            <a:ext cx="1036999" cy="1072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吹き出し: 折線 47">
            <a:extLst>
              <a:ext uri="{FF2B5EF4-FFF2-40B4-BE49-F238E27FC236}">
                <a16:creationId xmlns:a16="http://schemas.microsoft.com/office/drawing/2014/main" id="{44C44053-EBAF-41A2-AAEB-76B86EFC705F}"/>
              </a:ext>
            </a:extLst>
          </p:cNvPr>
          <p:cNvSpPr/>
          <p:nvPr/>
        </p:nvSpPr>
        <p:spPr>
          <a:xfrm>
            <a:off x="4256390" y="5406711"/>
            <a:ext cx="2266628" cy="643978"/>
          </a:xfrm>
          <a:prstGeom prst="borderCallout2">
            <a:avLst>
              <a:gd name="adj1" fmla="val 109689"/>
              <a:gd name="adj2" fmla="val 38749"/>
              <a:gd name="adj3" fmla="val 221510"/>
              <a:gd name="adj4" fmla="val 39984"/>
              <a:gd name="adj5" fmla="val 338449"/>
              <a:gd name="adj6" fmla="val 6176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latin typeface="+mn-ea"/>
              </a:rPr>
              <a:t>採点後、復習することもできます。</a:t>
            </a:r>
            <a:endParaRPr kumimoji="1" lang="en-US" altLang="ja-JP" sz="1050" dirty="0">
              <a:latin typeface="+mn-ea"/>
            </a:endParaRPr>
          </a:p>
          <a:p>
            <a:pPr algn="ctr"/>
            <a:r>
              <a:rPr kumimoji="1" lang="ja-JP" altLang="en-US" sz="1050" dirty="0">
                <a:latin typeface="+mn-ea"/>
              </a:rPr>
              <a:t>間違った問題をもう一度確認してみましょう。</a:t>
            </a:r>
            <a:endParaRPr kumimoji="1" lang="en-US" altLang="ja-JP" sz="1050" dirty="0">
              <a:latin typeface="+mn-ea"/>
            </a:endParaRPr>
          </a:p>
        </p:txBody>
      </p:sp>
      <p:sp>
        <p:nvSpPr>
          <p:cNvPr id="69" name="矢印: 右 68">
            <a:extLst>
              <a:ext uri="{FF2B5EF4-FFF2-40B4-BE49-F238E27FC236}">
                <a16:creationId xmlns:a16="http://schemas.microsoft.com/office/drawing/2014/main" id="{4C102131-8738-4748-8A6D-8854D2B8552D}"/>
              </a:ext>
            </a:extLst>
          </p:cNvPr>
          <p:cNvSpPr/>
          <p:nvPr/>
        </p:nvSpPr>
        <p:spPr>
          <a:xfrm>
            <a:off x="1924208" y="7683586"/>
            <a:ext cx="487680" cy="248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A2B3865-2076-4A2E-BD50-7D0189EE8A8A}"/>
              </a:ext>
            </a:extLst>
          </p:cNvPr>
          <p:cNvPicPr>
            <a:picLocks noChangeAspect="1"/>
          </p:cNvPicPr>
          <p:nvPr/>
        </p:nvPicPr>
        <p:blipFill>
          <a:blip r:embed="rId6"/>
          <a:stretch>
            <a:fillRect/>
          </a:stretch>
        </p:blipFill>
        <p:spPr>
          <a:xfrm>
            <a:off x="2483200" y="6720112"/>
            <a:ext cx="1891600" cy="2124354"/>
          </a:xfrm>
          <a:prstGeom prst="rect">
            <a:avLst/>
          </a:prstGeom>
        </p:spPr>
      </p:pic>
      <p:sp>
        <p:nvSpPr>
          <p:cNvPr id="31" name="矢印: 右 30">
            <a:extLst>
              <a:ext uri="{FF2B5EF4-FFF2-40B4-BE49-F238E27FC236}">
                <a16:creationId xmlns:a16="http://schemas.microsoft.com/office/drawing/2014/main" id="{E0082AB9-3121-4759-B33B-298216D3686A}"/>
              </a:ext>
            </a:extLst>
          </p:cNvPr>
          <p:cNvSpPr/>
          <p:nvPr/>
        </p:nvSpPr>
        <p:spPr>
          <a:xfrm>
            <a:off x="4256390" y="7647513"/>
            <a:ext cx="487680" cy="248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E2AD35B-6158-4205-A901-8DF09DB5E3BC}"/>
              </a:ext>
            </a:extLst>
          </p:cNvPr>
          <p:cNvSpPr txBox="1"/>
          <p:nvPr/>
        </p:nvSpPr>
        <p:spPr>
          <a:xfrm>
            <a:off x="0" y="475856"/>
            <a:ext cx="6647208" cy="923330"/>
          </a:xfrm>
          <a:prstGeom prst="rect">
            <a:avLst/>
          </a:prstGeom>
          <a:noFill/>
        </p:spPr>
        <p:txBody>
          <a:bodyPr wrap="square" rtlCol="0">
            <a:spAutoFit/>
          </a:bodyPr>
          <a:lstStyle/>
          <a:p>
            <a:r>
              <a:rPr kumimoji="1" lang="ja-JP" altLang="en-US" sz="1200" b="1" dirty="0"/>
              <a:t>　</a:t>
            </a:r>
            <a:r>
              <a:rPr kumimoji="1" lang="ja-JP" altLang="en-US" sz="1050" dirty="0"/>
              <a:t>オンデマンド受講終了後、教習の理解度を確かめるための問題が出題されます。</a:t>
            </a:r>
            <a:endParaRPr kumimoji="1" lang="en-US" altLang="ja-JP" sz="1050" dirty="0"/>
          </a:p>
          <a:p>
            <a:r>
              <a:rPr kumimoji="1" lang="ja-JP" altLang="en-US" sz="1050" dirty="0"/>
              <a:t>　合格するまで何度もチャレンジして</a:t>
            </a:r>
            <a:r>
              <a:rPr kumimoji="1" lang="ja-JP" altLang="en-US" sz="1050" dirty="0">
                <a:latin typeface="+mn-ea"/>
              </a:rPr>
              <a:t>みましょう！（教習所によっては出題されない場合もあります）</a:t>
            </a:r>
            <a:endParaRPr kumimoji="1" lang="en-US" altLang="ja-JP" sz="1050" dirty="0">
              <a:latin typeface="+mn-ea"/>
            </a:endParaRPr>
          </a:p>
          <a:p>
            <a:r>
              <a:rPr kumimoji="1" lang="ja-JP" altLang="en-US" sz="1050" dirty="0">
                <a:latin typeface="+mn-ea"/>
              </a:rPr>
              <a:t>　理解度チェックは、対象の学科の受講が済んでいればいつでも解きなおすことができます。</a:t>
            </a:r>
            <a:r>
              <a:rPr kumimoji="1" lang="en-US" altLang="ja-JP" sz="1050" dirty="0">
                <a:latin typeface="+mn-ea"/>
              </a:rPr>
              <a:t>(※1,2)</a:t>
            </a:r>
          </a:p>
          <a:p>
            <a:r>
              <a:rPr kumimoji="1" lang="ja-JP" altLang="en-US" sz="1050" dirty="0">
                <a:latin typeface="+mn-ea"/>
              </a:rPr>
              <a:t>　</a:t>
            </a:r>
            <a:r>
              <a:rPr kumimoji="1" lang="en-US" altLang="ja-JP" sz="1050" dirty="0">
                <a:latin typeface="+mn-ea"/>
              </a:rPr>
              <a:t>※1.</a:t>
            </a:r>
            <a:r>
              <a:rPr kumimoji="1" lang="ja-JP" altLang="en-US" sz="1050" dirty="0">
                <a:latin typeface="+mn-ea"/>
              </a:rPr>
              <a:t> 解きなおすと採点結果は常に上書きされます。</a:t>
            </a:r>
            <a:endParaRPr kumimoji="1" lang="en-US" altLang="ja-JP" sz="1050" dirty="0">
              <a:latin typeface="+mn-ea"/>
            </a:endParaRPr>
          </a:p>
          <a:p>
            <a:r>
              <a:rPr kumimoji="1" lang="ja-JP" altLang="en-US" sz="1050" dirty="0">
                <a:latin typeface="+mn-ea"/>
              </a:rPr>
              <a:t>　</a:t>
            </a:r>
            <a:r>
              <a:rPr kumimoji="1" lang="en-US" altLang="ja-JP" sz="1050" dirty="0">
                <a:latin typeface="+mn-ea"/>
              </a:rPr>
              <a:t>※2. </a:t>
            </a:r>
            <a:r>
              <a:rPr kumimoji="1" lang="ja-JP" altLang="en-US" sz="1050" dirty="0">
                <a:latin typeface="+mn-ea"/>
              </a:rPr>
              <a:t>解答を右上の</a:t>
            </a:r>
            <a:r>
              <a:rPr kumimoji="1" lang="en-US" altLang="ja-JP" sz="1050" dirty="0">
                <a:latin typeface="+mn-ea"/>
              </a:rPr>
              <a:t>×</a:t>
            </a:r>
            <a:r>
              <a:rPr kumimoji="1" lang="ja-JP" altLang="en-US" sz="1050" dirty="0">
                <a:latin typeface="+mn-ea"/>
              </a:rPr>
              <a:t>ボタン等で途中で終了した場合、それまで解いた結果は保存されません。</a:t>
            </a:r>
            <a:endParaRPr kumimoji="1" lang="en-US" altLang="ja-JP" sz="1050" dirty="0">
              <a:latin typeface="+mn-ea"/>
            </a:endParaRPr>
          </a:p>
        </p:txBody>
      </p:sp>
    </p:spTree>
    <p:extLst>
      <p:ext uri="{BB962C8B-B14F-4D97-AF65-F5344CB8AC3E}">
        <p14:creationId xmlns:p14="http://schemas.microsoft.com/office/powerpoint/2010/main" val="302102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E7C5F9B-A8FF-4A60-A4FB-59B3883603CE}"/>
              </a:ext>
            </a:extLst>
          </p:cNvPr>
          <p:cNvSpPr txBox="1"/>
          <p:nvPr/>
        </p:nvSpPr>
        <p:spPr>
          <a:xfrm>
            <a:off x="-13889" y="59923"/>
            <a:ext cx="6858000" cy="369332"/>
          </a:xfrm>
          <a:prstGeom prst="rect">
            <a:avLst/>
          </a:prstGeom>
          <a:noFill/>
        </p:spPr>
        <p:txBody>
          <a:bodyPr wrap="square" rtlCol="0">
            <a:spAutoFit/>
          </a:bodyPr>
          <a:lstStyle/>
          <a:p>
            <a:r>
              <a:rPr kumimoji="1" lang="ja-JP" altLang="en-US" b="1" dirty="0"/>
              <a:t>［その他機能］</a:t>
            </a:r>
          </a:p>
        </p:txBody>
      </p:sp>
      <p:sp>
        <p:nvSpPr>
          <p:cNvPr id="8" name="テキスト ボックス 7">
            <a:extLst>
              <a:ext uri="{FF2B5EF4-FFF2-40B4-BE49-F238E27FC236}">
                <a16:creationId xmlns:a16="http://schemas.microsoft.com/office/drawing/2014/main" id="{ED697874-13A7-49C6-A23E-CB10107BA7AD}"/>
              </a:ext>
            </a:extLst>
          </p:cNvPr>
          <p:cNvSpPr txBox="1"/>
          <p:nvPr/>
        </p:nvSpPr>
        <p:spPr>
          <a:xfrm>
            <a:off x="-6051" y="474071"/>
            <a:ext cx="5335329" cy="338554"/>
          </a:xfrm>
          <a:prstGeom prst="rect">
            <a:avLst/>
          </a:prstGeom>
          <a:noFill/>
        </p:spPr>
        <p:txBody>
          <a:bodyPr wrap="square" rtlCol="0">
            <a:spAutoFit/>
          </a:bodyPr>
          <a:lstStyle/>
          <a:p>
            <a:r>
              <a:rPr kumimoji="1" lang="ja-JP" altLang="en-US" sz="1600" dirty="0"/>
              <a:t>●</a:t>
            </a:r>
            <a:r>
              <a:rPr kumimoji="1" lang="ja-JP" altLang="en-US" sz="1600" u="sng" dirty="0"/>
              <a:t>受講状況</a:t>
            </a:r>
          </a:p>
        </p:txBody>
      </p:sp>
      <p:sp>
        <p:nvSpPr>
          <p:cNvPr id="3" name="スライド番号プレースホルダー 2">
            <a:extLst>
              <a:ext uri="{FF2B5EF4-FFF2-40B4-BE49-F238E27FC236}">
                <a16:creationId xmlns:a16="http://schemas.microsoft.com/office/drawing/2014/main" id="{2593ABC4-2AA4-4E8C-91B3-994608744E60}"/>
              </a:ext>
            </a:extLst>
          </p:cNvPr>
          <p:cNvSpPr>
            <a:spLocks noGrp="1"/>
          </p:cNvSpPr>
          <p:nvPr>
            <p:ph type="sldNum" sz="quarter" idx="12"/>
          </p:nvPr>
        </p:nvSpPr>
        <p:spPr/>
        <p:txBody>
          <a:bodyPr/>
          <a:lstStyle/>
          <a:p>
            <a:fld id="{59484D0D-FD5C-4582-B3DD-16A0CF72D9E7}" type="slidenum">
              <a:rPr kumimoji="1" lang="ja-JP" altLang="en-US" sz="2000" smtClean="0"/>
              <a:t>19</a:t>
            </a:fld>
            <a:endParaRPr kumimoji="1" lang="ja-JP" altLang="en-US" sz="2000" dirty="0"/>
          </a:p>
        </p:txBody>
      </p:sp>
      <p:sp>
        <p:nvSpPr>
          <p:cNvPr id="42" name="テキスト ボックス 41">
            <a:extLst>
              <a:ext uri="{FF2B5EF4-FFF2-40B4-BE49-F238E27FC236}">
                <a16:creationId xmlns:a16="http://schemas.microsoft.com/office/drawing/2014/main" id="{DDC70792-3D10-48C2-A83B-B01D54ECCCF1}"/>
              </a:ext>
            </a:extLst>
          </p:cNvPr>
          <p:cNvSpPr txBox="1"/>
          <p:nvPr/>
        </p:nvSpPr>
        <p:spPr>
          <a:xfrm>
            <a:off x="-13889" y="790232"/>
            <a:ext cx="5021361" cy="438582"/>
          </a:xfrm>
          <a:prstGeom prst="rect">
            <a:avLst/>
          </a:prstGeom>
          <a:noFill/>
        </p:spPr>
        <p:txBody>
          <a:bodyPr wrap="square" rtlCol="0">
            <a:spAutoFit/>
          </a:bodyPr>
          <a:lstStyle/>
          <a:p>
            <a:r>
              <a:rPr kumimoji="1" lang="ja-JP" altLang="en-US" sz="1200" b="1" dirty="0"/>
              <a:t>　</a:t>
            </a:r>
            <a:r>
              <a:rPr kumimoji="1" lang="ja-JP" altLang="en-US" sz="1050" dirty="0"/>
              <a:t>メニューの</a:t>
            </a:r>
            <a:r>
              <a:rPr kumimoji="1" lang="ja-JP" altLang="en-US" sz="1050" b="1" dirty="0"/>
              <a:t>受講状況</a:t>
            </a:r>
            <a:r>
              <a:rPr kumimoji="1" lang="ja-JP" altLang="en-US" sz="1050" dirty="0"/>
              <a:t>を選択すると自分の受講状況を確認・管理できます。</a:t>
            </a:r>
            <a:endParaRPr kumimoji="1" lang="en-US" altLang="ja-JP" sz="1050" dirty="0"/>
          </a:p>
          <a:p>
            <a:r>
              <a:rPr kumimoji="1" lang="ja-JP" altLang="en-US" sz="1050" dirty="0">
                <a:latin typeface="+mn-ea"/>
              </a:rPr>
              <a:t>　（第一段階の受講がすべて完了すると、第二段階へ進むことができます。）</a:t>
            </a:r>
            <a:endParaRPr kumimoji="1" lang="en-US" altLang="ja-JP" sz="1050" dirty="0">
              <a:latin typeface="+mn-ea"/>
            </a:endParaRPr>
          </a:p>
        </p:txBody>
      </p:sp>
      <p:pic>
        <p:nvPicPr>
          <p:cNvPr id="11" name="図 10">
            <a:extLst>
              <a:ext uri="{FF2B5EF4-FFF2-40B4-BE49-F238E27FC236}">
                <a16:creationId xmlns:a16="http://schemas.microsoft.com/office/drawing/2014/main" id="{661A234C-2F25-4631-BA00-02C4D4BBB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61" y="5089688"/>
            <a:ext cx="1263830" cy="2247933"/>
          </a:xfrm>
          <a:prstGeom prst="rect">
            <a:avLst/>
          </a:prstGeom>
          <a:ln>
            <a:solidFill>
              <a:schemeClr val="bg1">
                <a:lumMod val="65000"/>
              </a:schemeClr>
            </a:solidFill>
          </a:ln>
        </p:spPr>
      </p:pic>
      <p:pic>
        <p:nvPicPr>
          <p:cNvPr id="13" name="図 12">
            <a:extLst>
              <a:ext uri="{FF2B5EF4-FFF2-40B4-BE49-F238E27FC236}">
                <a16:creationId xmlns:a16="http://schemas.microsoft.com/office/drawing/2014/main" id="{24ED2809-485A-4F86-B0AE-57534A5AD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084" y="5085241"/>
            <a:ext cx="1263830" cy="2247933"/>
          </a:xfrm>
          <a:prstGeom prst="rect">
            <a:avLst/>
          </a:prstGeom>
          <a:ln>
            <a:solidFill>
              <a:schemeClr val="bg1">
                <a:lumMod val="65000"/>
              </a:schemeClr>
            </a:solidFill>
          </a:ln>
        </p:spPr>
      </p:pic>
      <p:pic>
        <p:nvPicPr>
          <p:cNvPr id="17" name="図 16">
            <a:extLst>
              <a:ext uri="{FF2B5EF4-FFF2-40B4-BE49-F238E27FC236}">
                <a16:creationId xmlns:a16="http://schemas.microsoft.com/office/drawing/2014/main" id="{9C55E86A-BA3D-47EA-9374-6275FD96D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9407" y="5089688"/>
            <a:ext cx="1263830" cy="2247933"/>
          </a:xfrm>
          <a:prstGeom prst="rect">
            <a:avLst/>
          </a:prstGeom>
          <a:ln>
            <a:solidFill>
              <a:schemeClr val="bg1">
                <a:lumMod val="65000"/>
              </a:schemeClr>
            </a:solidFill>
          </a:ln>
        </p:spPr>
      </p:pic>
      <p:sp>
        <p:nvSpPr>
          <p:cNvPr id="71" name="正方形/長方形 70">
            <a:extLst>
              <a:ext uri="{FF2B5EF4-FFF2-40B4-BE49-F238E27FC236}">
                <a16:creationId xmlns:a16="http://schemas.microsoft.com/office/drawing/2014/main" id="{249AA412-0878-4CF9-A212-6F4140F1115B}"/>
              </a:ext>
            </a:extLst>
          </p:cNvPr>
          <p:cNvSpPr/>
          <p:nvPr/>
        </p:nvSpPr>
        <p:spPr>
          <a:xfrm>
            <a:off x="367152" y="3263944"/>
            <a:ext cx="245743" cy="2053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1A4A7B07-BCAA-4D76-BC43-DF0010AD2BB6}"/>
              </a:ext>
            </a:extLst>
          </p:cNvPr>
          <p:cNvSpPr txBox="1"/>
          <p:nvPr/>
        </p:nvSpPr>
        <p:spPr>
          <a:xfrm>
            <a:off x="0" y="3568004"/>
            <a:ext cx="5335329" cy="338554"/>
          </a:xfrm>
          <a:prstGeom prst="rect">
            <a:avLst/>
          </a:prstGeom>
          <a:noFill/>
        </p:spPr>
        <p:txBody>
          <a:bodyPr wrap="square" rtlCol="0">
            <a:spAutoFit/>
          </a:bodyPr>
          <a:lstStyle/>
          <a:p>
            <a:r>
              <a:rPr kumimoji="1" lang="ja-JP" altLang="en-US" sz="1600" dirty="0"/>
              <a:t>●</a:t>
            </a:r>
            <a:r>
              <a:rPr kumimoji="1" lang="ja-JP" altLang="en-US" sz="1600" u="sng" dirty="0"/>
              <a:t>質疑応答</a:t>
            </a:r>
          </a:p>
        </p:txBody>
      </p:sp>
      <p:sp>
        <p:nvSpPr>
          <p:cNvPr id="79" name="テキスト ボックス 78">
            <a:extLst>
              <a:ext uri="{FF2B5EF4-FFF2-40B4-BE49-F238E27FC236}">
                <a16:creationId xmlns:a16="http://schemas.microsoft.com/office/drawing/2014/main" id="{8595EB24-E1C7-4776-BA41-DA2A0D67C157}"/>
              </a:ext>
            </a:extLst>
          </p:cNvPr>
          <p:cNvSpPr txBox="1"/>
          <p:nvPr/>
        </p:nvSpPr>
        <p:spPr>
          <a:xfrm>
            <a:off x="37820" y="4147240"/>
            <a:ext cx="2425100" cy="761747"/>
          </a:xfrm>
          <a:prstGeom prst="rect">
            <a:avLst/>
          </a:prstGeom>
          <a:noFill/>
        </p:spPr>
        <p:txBody>
          <a:bodyPr wrap="square" rtlCol="0">
            <a:spAutoFit/>
          </a:bodyPr>
          <a:lstStyle/>
          <a:p>
            <a:r>
              <a:rPr kumimoji="1" lang="ja-JP" altLang="en-US" sz="1200" b="1" dirty="0"/>
              <a:t>①</a:t>
            </a:r>
            <a:r>
              <a:rPr kumimoji="1" lang="ja-JP" altLang="en-US" sz="1050" dirty="0"/>
              <a:t>メニューの</a:t>
            </a:r>
            <a:r>
              <a:rPr kumimoji="1" lang="ja-JP" altLang="en-US" sz="1050" b="1" dirty="0"/>
              <a:t>質疑応答</a:t>
            </a:r>
            <a:r>
              <a:rPr kumimoji="1" lang="ja-JP" altLang="en-US" sz="1050" dirty="0"/>
              <a:t>を選択します。</a:t>
            </a:r>
            <a:endParaRPr kumimoji="1" lang="en-US" altLang="ja-JP" sz="1050" dirty="0"/>
          </a:p>
          <a:p>
            <a:r>
              <a:rPr kumimoji="1" lang="ja-JP" altLang="en-US" sz="1050" dirty="0"/>
              <a:t>　これまで受講した学科番号の</a:t>
            </a:r>
            <a:endParaRPr kumimoji="1" lang="en-US" altLang="ja-JP" sz="1050" dirty="0"/>
          </a:p>
          <a:p>
            <a:r>
              <a:rPr kumimoji="1" lang="ja-JP" altLang="en-US" sz="1050" dirty="0"/>
              <a:t>　一覧が表示されます。</a:t>
            </a:r>
            <a:endParaRPr kumimoji="1" lang="en-US" altLang="ja-JP" sz="1050" dirty="0"/>
          </a:p>
          <a:p>
            <a:r>
              <a:rPr kumimoji="1" lang="ja-JP" altLang="en-US" sz="1050" dirty="0"/>
              <a:t>　</a:t>
            </a:r>
            <a:r>
              <a:rPr kumimoji="1" lang="en-US" altLang="ja-JP" sz="1050" dirty="0"/>
              <a:t>※</a:t>
            </a:r>
            <a:r>
              <a:rPr kumimoji="1" lang="ja-JP" altLang="en-US" sz="1050" dirty="0"/>
              <a:t>オンラインで受講した学科のみ</a:t>
            </a:r>
            <a:endParaRPr kumimoji="1" lang="en-US" altLang="ja-JP" sz="1050" dirty="0"/>
          </a:p>
        </p:txBody>
      </p:sp>
      <p:sp>
        <p:nvSpPr>
          <p:cNvPr id="80" name="テキスト ボックス 79">
            <a:extLst>
              <a:ext uri="{FF2B5EF4-FFF2-40B4-BE49-F238E27FC236}">
                <a16:creationId xmlns:a16="http://schemas.microsoft.com/office/drawing/2014/main" id="{4AF2BEA7-E46D-448D-B750-EDD88C1A60CB}"/>
              </a:ext>
            </a:extLst>
          </p:cNvPr>
          <p:cNvSpPr txBox="1"/>
          <p:nvPr/>
        </p:nvSpPr>
        <p:spPr>
          <a:xfrm>
            <a:off x="7838" y="3896873"/>
            <a:ext cx="5021361" cy="276999"/>
          </a:xfrm>
          <a:prstGeom prst="rect">
            <a:avLst/>
          </a:prstGeom>
          <a:noFill/>
        </p:spPr>
        <p:txBody>
          <a:bodyPr wrap="square" rtlCol="0">
            <a:spAutoFit/>
          </a:bodyPr>
          <a:lstStyle/>
          <a:p>
            <a:r>
              <a:rPr kumimoji="1" lang="ja-JP" altLang="en-US" sz="1200" b="1" dirty="0"/>
              <a:t>　</a:t>
            </a:r>
            <a:r>
              <a:rPr kumimoji="1" lang="ja-JP" altLang="en-US" sz="1050" dirty="0"/>
              <a:t>オンラインで受講した教習内容について、質問をすることができます。</a:t>
            </a:r>
            <a:endParaRPr kumimoji="1" lang="en-US" altLang="ja-JP" sz="1050" dirty="0">
              <a:latin typeface="+mn-ea"/>
            </a:endParaRPr>
          </a:p>
        </p:txBody>
      </p:sp>
      <p:sp>
        <p:nvSpPr>
          <p:cNvPr id="73" name="吹き出し: 折線 72">
            <a:extLst>
              <a:ext uri="{FF2B5EF4-FFF2-40B4-BE49-F238E27FC236}">
                <a16:creationId xmlns:a16="http://schemas.microsoft.com/office/drawing/2014/main" id="{80EFB670-ECE4-493B-ACE2-D742E9336ABA}"/>
              </a:ext>
            </a:extLst>
          </p:cNvPr>
          <p:cNvSpPr/>
          <p:nvPr/>
        </p:nvSpPr>
        <p:spPr>
          <a:xfrm>
            <a:off x="3649325" y="1307054"/>
            <a:ext cx="3139922" cy="2077098"/>
          </a:xfrm>
          <a:prstGeom prst="borderCallout2">
            <a:avLst>
              <a:gd name="adj1" fmla="val 51550"/>
              <a:gd name="adj2" fmla="val 499"/>
              <a:gd name="adj3" fmla="val 50734"/>
              <a:gd name="adj4" fmla="val -7705"/>
              <a:gd name="adj5" fmla="val 41687"/>
              <a:gd name="adj6" fmla="val -1583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050" dirty="0">
              <a:latin typeface="+mn-ea"/>
            </a:endParaRPr>
          </a:p>
        </p:txBody>
      </p:sp>
      <p:sp>
        <p:nvSpPr>
          <p:cNvPr id="81" name="テキスト ボックス 80">
            <a:extLst>
              <a:ext uri="{FF2B5EF4-FFF2-40B4-BE49-F238E27FC236}">
                <a16:creationId xmlns:a16="http://schemas.microsoft.com/office/drawing/2014/main" id="{EB7C37F5-4E75-4F31-B1D2-573C5CF93594}"/>
              </a:ext>
            </a:extLst>
          </p:cNvPr>
          <p:cNvSpPr txBox="1"/>
          <p:nvPr/>
        </p:nvSpPr>
        <p:spPr>
          <a:xfrm>
            <a:off x="2416507" y="4166358"/>
            <a:ext cx="2178352" cy="923330"/>
          </a:xfrm>
          <a:prstGeom prst="rect">
            <a:avLst/>
          </a:prstGeom>
          <a:noFill/>
        </p:spPr>
        <p:txBody>
          <a:bodyPr wrap="square" rtlCol="0">
            <a:spAutoFit/>
          </a:bodyPr>
          <a:lstStyle/>
          <a:p>
            <a:r>
              <a:rPr kumimoji="1" lang="ja-JP" altLang="en-US" sz="1200" b="1" dirty="0"/>
              <a:t>②</a:t>
            </a:r>
            <a:r>
              <a:rPr kumimoji="1" lang="ja-JP" altLang="en-US" sz="1050" dirty="0"/>
              <a:t>右下の</a:t>
            </a:r>
            <a:r>
              <a:rPr kumimoji="1" lang="ja-JP" altLang="en-US" sz="1050" b="1" dirty="0"/>
              <a:t>ペンマーク</a:t>
            </a:r>
            <a:r>
              <a:rPr kumimoji="1" lang="ja-JP" altLang="en-US" sz="1050" dirty="0"/>
              <a:t>を押すと</a:t>
            </a:r>
            <a:endParaRPr kumimoji="1" lang="en-US" altLang="ja-JP" sz="1050" dirty="0"/>
          </a:p>
          <a:p>
            <a:r>
              <a:rPr kumimoji="1" lang="ja-JP" altLang="en-US" sz="1050" dirty="0"/>
              <a:t>　質問入力画面に遷移します。</a:t>
            </a:r>
            <a:endParaRPr kumimoji="1" lang="en-US" altLang="ja-JP" sz="1050" dirty="0"/>
          </a:p>
          <a:p>
            <a:r>
              <a:rPr kumimoji="1" lang="ja-JP" altLang="en-US" sz="1050" dirty="0"/>
              <a:t>　質問を入力し、画面右上の</a:t>
            </a:r>
            <a:endParaRPr kumimoji="1" lang="en-US" altLang="ja-JP" sz="1050" dirty="0"/>
          </a:p>
          <a:p>
            <a:r>
              <a:rPr kumimoji="1" lang="ja-JP" altLang="en-US" sz="1050" dirty="0"/>
              <a:t>　</a:t>
            </a:r>
            <a:r>
              <a:rPr kumimoji="1" lang="ja-JP" altLang="en-US" sz="1050" b="1" dirty="0"/>
              <a:t>登録ボタン</a:t>
            </a:r>
            <a:r>
              <a:rPr kumimoji="1" lang="ja-JP" altLang="en-US" sz="1050" dirty="0"/>
              <a:t>を押すと質問した</a:t>
            </a:r>
            <a:endParaRPr kumimoji="1" lang="en-US" altLang="ja-JP" sz="1050" dirty="0"/>
          </a:p>
          <a:p>
            <a:r>
              <a:rPr kumimoji="1" lang="ja-JP" altLang="en-US" sz="1050" dirty="0"/>
              <a:t>　内容が表示されます。</a:t>
            </a:r>
            <a:endParaRPr kumimoji="1" lang="en-US" altLang="ja-JP" sz="1050" dirty="0"/>
          </a:p>
        </p:txBody>
      </p:sp>
      <p:sp>
        <p:nvSpPr>
          <p:cNvPr id="82" name="正方形/長方形 81">
            <a:extLst>
              <a:ext uri="{FF2B5EF4-FFF2-40B4-BE49-F238E27FC236}">
                <a16:creationId xmlns:a16="http://schemas.microsoft.com/office/drawing/2014/main" id="{D6C807A4-02EB-4119-B324-6A477F4EDE30}"/>
              </a:ext>
            </a:extLst>
          </p:cNvPr>
          <p:cNvSpPr/>
          <p:nvPr/>
        </p:nvSpPr>
        <p:spPr>
          <a:xfrm>
            <a:off x="1514982" y="7063501"/>
            <a:ext cx="315398" cy="25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B1DF42D0-EC42-400C-9E4F-2918099A75D5}"/>
              </a:ext>
            </a:extLst>
          </p:cNvPr>
          <p:cNvSpPr/>
          <p:nvPr/>
        </p:nvSpPr>
        <p:spPr>
          <a:xfrm>
            <a:off x="3745524" y="6812758"/>
            <a:ext cx="315398" cy="253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1CA29145-B367-4864-9C51-9F41B111F2EF}"/>
              </a:ext>
            </a:extLst>
          </p:cNvPr>
          <p:cNvSpPr txBox="1"/>
          <p:nvPr/>
        </p:nvSpPr>
        <p:spPr>
          <a:xfrm>
            <a:off x="4648199" y="4176070"/>
            <a:ext cx="1985120" cy="438582"/>
          </a:xfrm>
          <a:prstGeom prst="rect">
            <a:avLst/>
          </a:prstGeom>
          <a:noFill/>
        </p:spPr>
        <p:txBody>
          <a:bodyPr wrap="square" rtlCol="0">
            <a:spAutoFit/>
          </a:bodyPr>
          <a:lstStyle/>
          <a:p>
            <a:r>
              <a:rPr kumimoji="1" lang="ja-JP" altLang="en-US" sz="1200" b="1" dirty="0"/>
              <a:t>③</a:t>
            </a:r>
            <a:r>
              <a:rPr kumimoji="1" lang="ja-JP" altLang="en-US" sz="1050" dirty="0"/>
              <a:t>指導員から回答があると</a:t>
            </a:r>
            <a:endParaRPr kumimoji="1" lang="en-US" altLang="ja-JP" sz="1050" dirty="0"/>
          </a:p>
          <a:p>
            <a:r>
              <a:rPr kumimoji="1" lang="ja-JP" altLang="en-US" sz="1050" dirty="0"/>
              <a:t>　以下のように表示されます。</a:t>
            </a:r>
            <a:endParaRPr kumimoji="1" lang="en-US" altLang="ja-JP" sz="1050" dirty="0"/>
          </a:p>
        </p:txBody>
      </p:sp>
      <p:sp>
        <p:nvSpPr>
          <p:cNvPr id="75" name="楕円 74">
            <a:extLst>
              <a:ext uri="{FF2B5EF4-FFF2-40B4-BE49-F238E27FC236}">
                <a16:creationId xmlns:a16="http://schemas.microsoft.com/office/drawing/2014/main" id="{96C62357-6C74-4AE1-8F13-1C142997F14D}"/>
              </a:ext>
            </a:extLst>
          </p:cNvPr>
          <p:cNvSpPr/>
          <p:nvPr/>
        </p:nvSpPr>
        <p:spPr>
          <a:xfrm>
            <a:off x="3765164" y="1982465"/>
            <a:ext cx="314325" cy="29527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BIZ UDゴシック" panose="020B0400000000000000" pitchFamily="49" charset="-128"/>
                <a:ea typeface="BIZ UDゴシック" panose="020B0400000000000000" pitchFamily="49" charset="-128"/>
              </a:rPr>
              <a:t>済</a:t>
            </a:r>
          </a:p>
        </p:txBody>
      </p:sp>
      <p:sp>
        <p:nvSpPr>
          <p:cNvPr id="77" name="テキスト ボックス 76">
            <a:extLst>
              <a:ext uri="{FF2B5EF4-FFF2-40B4-BE49-F238E27FC236}">
                <a16:creationId xmlns:a16="http://schemas.microsoft.com/office/drawing/2014/main" id="{948B0564-121B-402E-9ABC-46D3DA40CF06}"/>
              </a:ext>
            </a:extLst>
          </p:cNvPr>
          <p:cNvSpPr txBox="1"/>
          <p:nvPr/>
        </p:nvSpPr>
        <p:spPr>
          <a:xfrm>
            <a:off x="4109215" y="1445753"/>
            <a:ext cx="2748785" cy="1869743"/>
          </a:xfrm>
          <a:prstGeom prst="rect">
            <a:avLst/>
          </a:prstGeom>
          <a:noFill/>
        </p:spPr>
        <p:txBody>
          <a:bodyPr wrap="square" rtlCol="0">
            <a:spAutoFit/>
          </a:bodyPr>
          <a:lstStyle/>
          <a:p>
            <a:r>
              <a:rPr kumimoji="1" lang="ja-JP" altLang="en-US" sz="1050" dirty="0">
                <a:latin typeface="+mn-ea"/>
              </a:rPr>
              <a:t>オンデマンド教習で受講が完了した教習は</a:t>
            </a:r>
            <a:endParaRPr kumimoji="1" lang="en-US" altLang="ja-JP" sz="1050" dirty="0">
              <a:latin typeface="+mn-ea"/>
            </a:endParaRPr>
          </a:p>
          <a:p>
            <a:r>
              <a:rPr kumimoji="1" lang="ja-JP" altLang="en-US" sz="1050" dirty="0">
                <a:latin typeface="+mn-ea"/>
              </a:rPr>
              <a:t>緑色の「済」マークが自動で付きます。</a:t>
            </a:r>
            <a:endParaRPr kumimoji="1" lang="en-US" altLang="ja-JP" sz="1050" dirty="0">
              <a:latin typeface="+mn-ea"/>
            </a:endParaRPr>
          </a:p>
          <a:p>
            <a:endParaRPr kumimoji="1" lang="en-US" altLang="ja-JP" sz="1050" dirty="0">
              <a:latin typeface="+mn-ea"/>
            </a:endParaRPr>
          </a:p>
          <a:p>
            <a:r>
              <a:rPr kumimoji="1" lang="ja-JP" altLang="en-US" sz="1050" dirty="0">
                <a:latin typeface="+mn-ea"/>
              </a:rPr>
              <a:t>教習所で受講した教習は該当の学科番号を選択し、赤色の「済」マークを付けます。</a:t>
            </a:r>
            <a:endParaRPr kumimoji="1" lang="en-US" altLang="ja-JP" sz="1050" dirty="0">
              <a:latin typeface="+mn-ea"/>
            </a:endParaRPr>
          </a:p>
          <a:p>
            <a:r>
              <a:rPr kumimoji="1" lang="ja-JP" altLang="en-US" sz="1050" dirty="0">
                <a:latin typeface="+mn-ea"/>
              </a:rPr>
              <a:t>間違って付けた場合は、再度選択することで「済」マークを消すことができます。</a:t>
            </a:r>
            <a:endParaRPr kumimoji="1" lang="en-US" altLang="ja-JP" sz="1050" dirty="0">
              <a:latin typeface="+mn-ea"/>
            </a:endParaRPr>
          </a:p>
          <a:p>
            <a:endParaRPr kumimoji="1" lang="en-US" altLang="ja-JP" sz="1050" dirty="0">
              <a:latin typeface="+mn-ea"/>
            </a:endParaRPr>
          </a:p>
          <a:p>
            <a:r>
              <a:rPr kumimoji="1" lang="ja-JP" altLang="en-US" sz="1050" dirty="0">
                <a:latin typeface="+mn-ea"/>
              </a:rPr>
              <a:t>教習所が第二段階へ進むことを許可した場合に「ハイフン」が表示されます。</a:t>
            </a:r>
            <a:endParaRPr kumimoji="1" lang="en-US" altLang="ja-JP" sz="1050" dirty="0">
              <a:latin typeface="+mn-ea"/>
            </a:endParaRPr>
          </a:p>
          <a:p>
            <a:r>
              <a:rPr kumimoji="1" lang="en-US" altLang="ja-JP" sz="1050" dirty="0">
                <a:latin typeface="+mn-ea"/>
              </a:rPr>
              <a:t>※</a:t>
            </a:r>
            <a:r>
              <a:rPr kumimoji="1" lang="ja-JP" altLang="en-US" sz="1050" dirty="0">
                <a:latin typeface="+mn-ea"/>
              </a:rPr>
              <a:t>教習所の設定によって異なります</a:t>
            </a:r>
          </a:p>
        </p:txBody>
      </p:sp>
      <p:sp>
        <p:nvSpPr>
          <p:cNvPr id="21" name="テキスト ボックス 20">
            <a:extLst>
              <a:ext uri="{FF2B5EF4-FFF2-40B4-BE49-F238E27FC236}">
                <a16:creationId xmlns:a16="http://schemas.microsoft.com/office/drawing/2014/main" id="{EB858E88-E8A3-4571-8B32-61EF6781BB16}"/>
              </a:ext>
            </a:extLst>
          </p:cNvPr>
          <p:cNvSpPr txBox="1"/>
          <p:nvPr/>
        </p:nvSpPr>
        <p:spPr>
          <a:xfrm>
            <a:off x="3765163" y="2686285"/>
            <a:ext cx="314325" cy="369332"/>
          </a:xfrm>
          <a:prstGeom prst="rect">
            <a:avLst/>
          </a:prstGeom>
          <a:noFill/>
        </p:spPr>
        <p:txBody>
          <a:bodyPr wrap="square" rtlCol="0">
            <a:spAutoFit/>
          </a:bodyPr>
          <a:lstStyle/>
          <a:p>
            <a:pPr algn="ctr"/>
            <a:r>
              <a:rPr kumimoji="1" lang="ja-JP" altLang="en-US" dirty="0"/>
              <a:t>ー</a:t>
            </a:r>
          </a:p>
        </p:txBody>
      </p:sp>
      <p:sp>
        <p:nvSpPr>
          <p:cNvPr id="30" name="楕円 29">
            <a:extLst>
              <a:ext uri="{FF2B5EF4-FFF2-40B4-BE49-F238E27FC236}">
                <a16:creationId xmlns:a16="http://schemas.microsoft.com/office/drawing/2014/main" id="{FE19FD42-A40B-4847-A322-BA4BC766EF2F}"/>
              </a:ext>
            </a:extLst>
          </p:cNvPr>
          <p:cNvSpPr/>
          <p:nvPr/>
        </p:nvSpPr>
        <p:spPr>
          <a:xfrm>
            <a:off x="3765163" y="1473098"/>
            <a:ext cx="314325" cy="295274"/>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B050"/>
                </a:solidFill>
                <a:latin typeface="BIZ UDゴシック" panose="020B0400000000000000" pitchFamily="49" charset="-128"/>
                <a:ea typeface="BIZ UDゴシック" panose="020B0400000000000000" pitchFamily="49" charset="-128"/>
              </a:rPr>
              <a:t>済</a:t>
            </a:r>
          </a:p>
        </p:txBody>
      </p:sp>
      <p:pic>
        <p:nvPicPr>
          <p:cNvPr id="29" name="図 28">
            <a:extLst>
              <a:ext uri="{FF2B5EF4-FFF2-40B4-BE49-F238E27FC236}">
                <a16:creationId xmlns:a16="http://schemas.microsoft.com/office/drawing/2014/main" id="{6AFB12BE-BEB3-4B95-BBB5-771A27FA401D}"/>
              </a:ext>
            </a:extLst>
          </p:cNvPr>
          <p:cNvPicPr>
            <a:picLocks noChangeAspect="1"/>
          </p:cNvPicPr>
          <p:nvPr/>
        </p:nvPicPr>
        <p:blipFill>
          <a:blip r:embed="rId5"/>
          <a:stretch>
            <a:fillRect/>
          </a:stretch>
        </p:blipFill>
        <p:spPr>
          <a:xfrm>
            <a:off x="189042" y="1309608"/>
            <a:ext cx="3199097" cy="1375231"/>
          </a:xfrm>
          <a:prstGeom prst="rect">
            <a:avLst/>
          </a:prstGeom>
        </p:spPr>
      </p:pic>
      <p:sp>
        <p:nvSpPr>
          <p:cNvPr id="74" name="正方形/長方形 73">
            <a:extLst>
              <a:ext uri="{FF2B5EF4-FFF2-40B4-BE49-F238E27FC236}">
                <a16:creationId xmlns:a16="http://schemas.microsoft.com/office/drawing/2014/main" id="{2295689E-5E3A-4013-B86E-A04E4E2896A1}"/>
              </a:ext>
            </a:extLst>
          </p:cNvPr>
          <p:cNvSpPr/>
          <p:nvPr/>
        </p:nvSpPr>
        <p:spPr>
          <a:xfrm>
            <a:off x="250976" y="1731393"/>
            <a:ext cx="1661644" cy="251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1D68F031-7934-4E6E-BE78-38C884A7912C}"/>
              </a:ext>
            </a:extLst>
          </p:cNvPr>
          <p:cNvSpPr/>
          <p:nvPr/>
        </p:nvSpPr>
        <p:spPr>
          <a:xfrm>
            <a:off x="769377" y="1754254"/>
            <a:ext cx="485383" cy="205349"/>
          </a:xfrm>
          <a:prstGeom prst="rect">
            <a:avLst/>
          </a:prstGeom>
          <a:solidFill>
            <a:srgbClr val="EC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91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リビングのイラスト（背景素材）"/>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144"/>
          <a:stretch/>
        </p:blipFill>
        <p:spPr bwMode="auto">
          <a:xfrm>
            <a:off x="2536578" y="7420420"/>
            <a:ext cx="1985528" cy="128778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2</a:t>
            </a:fld>
            <a:endParaRPr kumimoji="1" lang="ja-JP" altLang="en-US" dirty="0"/>
          </a:p>
        </p:txBody>
      </p:sp>
      <p:sp>
        <p:nvSpPr>
          <p:cNvPr id="47" name="正方形/長方形 46">
            <a:extLst>
              <a:ext uri="{FF2B5EF4-FFF2-40B4-BE49-F238E27FC236}">
                <a16:creationId xmlns:a16="http://schemas.microsoft.com/office/drawing/2014/main" id="{61F53393-0F31-47A5-824A-537A9B00EEF3}"/>
              </a:ext>
            </a:extLst>
          </p:cNvPr>
          <p:cNvSpPr/>
          <p:nvPr/>
        </p:nvSpPr>
        <p:spPr>
          <a:xfrm>
            <a:off x="0" y="-948"/>
            <a:ext cx="6858000" cy="601449"/>
          </a:xfrm>
          <a:prstGeom prst="rect">
            <a:avLst/>
          </a:prstGeom>
          <a:solidFill>
            <a:srgbClr val="2683C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オンライン学科教習の注意事項</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オンデマンド編</a:t>
            </a: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829BFC9-06D4-47BA-9784-803ED4CC0D0D}"/>
              </a:ext>
            </a:extLst>
          </p:cNvPr>
          <p:cNvSpPr txBox="1"/>
          <p:nvPr/>
        </p:nvSpPr>
        <p:spPr>
          <a:xfrm>
            <a:off x="6926" y="2799564"/>
            <a:ext cx="6858000" cy="1788951"/>
          </a:xfrm>
          <a:prstGeom prst="rect">
            <a:avLst/>
          </a:prstGeom>
          <a:noFill/>
        </p:spPr>
        <p:txBody>
          <a:bodyPr wrap="square" rtlCol="0">
            <a:spAutoFit/>
          </a:bodyPr>
          <a:lstStyle/>
          <a:p>
            <a:pPr>
              <a:lnSpc>
                <a:spcPct val="150000"/>
              </a:lnSpc>
            </a:pPr>
            <a:r>
              <a:rPr kumimoji="1" lang="ja-JP" altLang="en-US" sz="1600" u="sng" dirty="0">
                <a:latin typeface="+mn-ea"/>
              </a:rPr>
              <a:t>●学習に適した環境と受講態度</a:t>
            </a:r>
          </a:p>
          <a:p>
            <a:pPr>
              <a:lnSpc>
                <a:spcPct val="150000"/>
              </a:lnSpc>
            </a:pPr>
            <a:r>
              <a:rPr kumimoji="1" lang="ja-JP" altLang="en-US" sz="1050" dirty="0">
                <a:latin typeface="+mn-ea"/>
              </a:rPr>
              <a:t>①明るく静かな室内で、端末を机上に据え、椅子などに着席するなど、</a:t>
            </a:r>
            <a:r>
              <a:rPr kumimoji="1" lang="ja-JP" altLang="en-US" sz="1050" b="1" dirty="0">
                <a:solidFill>
                  <a:srgbClr val="FF0000"/>
                </a:solidFill>
                <a:latin typeface="+mn-ea"/>
              </a:rPr>
              <a:t>教室と同様の環境と受講態度</a:t>
            </a:r>
            <a:r>
              <a:rPr kumimoji="1" lang="ja-JP" altLang="en-US" sz="1050" dirty="0">
                <a:latin typeface="+mn-ea"/>
              </a:rPr>
              <a:t>で視聴してください。</a:t>
            </a:r>
            <a:endParaRPr kumimoji="1" lang="en-US" altLang="ja-JP" sz="1050" dirty="0">
              <a:latin typeface="+mn-ea"/>
            </a:endParaRPr>
          </a:p>
          <a:p>
            <a:pPr>
              <a:lnSpc>
                <a:spcPct val="150000"/>
              </a:lnSpc>
            </a:pPr>
            <a:endParaRPr kumimoji="1" lang="ja-JP" altLang="en-US" sz="500" dirty="0">
              <a:latin typeface="+mn-ea"/>
            </a:endParaRPr>
          </a:p>
          <a:p>
            <a:pPr>
              <a:lnSpc>
                <a:spcPct val="150000"/>
              </a:lnSpc>
            </a:pPr>
            <a:r>
              <a:rPr kumimoji="1" lang="ja-JP" altLang="en-US" sz="1050" dirty="0">
                <a:latin typeface="+mn-ea"/>
              </a:rPr>
              <a:t>②</a:t>
            </a:r>
            <a:r>
              <a:rPr kumimoji="1" lang="ja-JP" altLang="en-US" sz="1050" b="1" dirty="0">
                <a:solidFill>
                  <a:srgbClr val="FF0000"/>
                </a:solidFill>
                <a:latin typeface="+mn-ea"/>
              </a:rPr>
              <a:t>暗い室内での視聴</a:t>
            </a:r>
            <a:r>
              <a:rPr kumimoji="1" lang="ja-JP" altLang="en-US" sz="1050" dirty="0">
                <a:latin typeface="+mn-ea"/>
              </a:rPr>
              <a:t>、</a:t>
            </a:r>
            <a:r>
              <a:rPr kumimoji="1" lang="ja-JP" altLang="en-US" sz="1050" b="1" dirty="0">
                <a:solidFill>
                  <a:srgbClr val="FF0000"/>
                </a:solidFill>
                <a:latin typeface="+mn-ea"/>
              </a:rPr>
              <a:t>人の出入りがある場所での視聴</a:t>
            </a:r>
            <a:r>
              <a:rPr kumimoji="1" lang="ja-JP" altLang="en-US" sz="1050" dirty="0">
                <a:latin typeface="+mn-ea"/>
              </a:rPr>
              <a:t>、</a:t>
            </a:r>
            <a:r>
              <a:rPr kumimoji="1" lang="ja-JP" altLang="en-US" sz="1050" b="1" dirty="0">
                <a:solidFill>
                  <a:srgbClr val="FF0000"/>
                </a:solidFill>
                <a:latin typeface="+mn-ea"/>
              </a:rPr>
              <a:t>寝ころびながらの視聴</a:t>
            </a:r>
            <a:r>
              <a:rPr kumimoji="1" lang="ja-JP" altLang="en-US" sz="1050" dirty="0">
                <a:latin typeface="+mn-ea"/>
              </a:rPr>
              <a:t>、</a:t>
            </a:r>
            <a:r>
              <a:rPr kumimoji="1" lang="ja-JP" altLang="en-US" sz="1050" b="1" dirty="0">
                <a:solidFill>
                  <a:srgbClr val="FF0000"/>
                </a:solidFill>
                <a:latin typeface="+mn-ea"/>
              </a:rPr>
              <a:t>移動しながらの視聴</a:t>
            </a:r>
            <a:r>
              <a:rPr kumimoji="1" lang="ja-JP" altLang="en-US" sz="1050" dirty="0">
                <a:latin typeface="+mn-ea"/>
              </a:rPr>
              <a:t>は禁止です。</a:t>
            </a:r>
          </a:p>
          <a:p>
            <a:pPr>
              <a:lnSpc>
                <a:spcPct val="150000"/>
              </a:lnSpc>
            </a:pPr>
            <a:r>
              <a:rPr kumimoji="1" lang="ja-JP" altLang="en-US" sz="1050" dirty="0">
                <a:latin typeface="+mn-ea"/>
              </a:rPr>
              <a:t>視聴を終了しても、</a:t>
            </a:r>
            <a:r>
              <a:rPr kumimoji="1" lang="ja-JP" altLang="en-US" sz="1050" b="1" dirty="0">
                <a:solidFill>
                  <a:srgbClr val="FF0000"/>
                </a:solidFill>
                <a:latin typeface="+mn-ea"/>
              </a:rPr>
              <a:t>学習に適さない環境や態度</a:t>
            </a:r>
            <a:r>
              <a:rPr kumimoji="1" lang="ja-JP" altLang="en-US" sz="1050" dirty="0">
                <a:latin typeface="+mn-ea"/>
              </a:rPr>
              <a:t>が確認された場合、後日、</a:t>
            </a:r>
            <a:r>
              <a:rPr kumimoji="1" lang="ja-JP" altLang="en-US" sz="1050" b="1" dirty="0">
                <a:solidFill>
                  <a:srgbClr val="FF0000"/>
                </a:solidFill>
                <a:latin typeface="+mn-ea"/>
              </a:rPr>
              <a:t>教習不成立</a:t>
            </a:r>
            <a:r>
              <a:rPr kumimoji="1" lang="ja-JP" altLang="en-US" sz="1050" dirty="0">
                <a:latin typeface="+mn-ea"/>
              </a:rPr>
              <a:t>となり、</a:t>
            </a:r>
            <a:r>
              <a:rPr kumimoji="1" lang="ja-JP" altLang="en-US" sz="1050" b="1" dirty="0">
                <a:solidFill>
                  <a:srgbClr val="FF0000"/>
                </a:solidFill>
                <a:latin typeface="+mn-ea"/>
              </a:rPr>
              <a:t>最初から視聴し直す</a:t>
            </a:r>
            <a:r>
              <a:rPr kumimoji="1" lang="ja-JP" altLang="en-US" sz="1050" dirty="0">
                <a:latin typeface="+mn-ea"/>
              </a:rPr>
              <a:t>必要があります。</a:t>
            </a:r>
            <a:endParaRPr kumimoji="1" lang="en-US" altLang="ja-JP" sz="1050" dirty="0">
              <a:latin typeface="+mn-ea"/>
            </a:endParaRPr>
          </a:p>
        </p:txBody>
      </p:sp>
      <p:pic>
        <p:nvPicPr>
          <p:cNvPr id="1026" name="Picture 2" descr="つり革につかまって立つ人のイラスト（ビジネス）"/>
          <p:cNvPicPr>
            <a:picLocks noChangeAspect="1" noChangeArrowheads="1"/>
          </p:cNvPicPr>
          <p:nvPr/>
        </p:nvPicPr>
        <p:blipFill rotWithShape="1">
          <a:blip r:embed="rId3">
            <a:extLst>
              <a:ext uri="{28A0092B-C50C-407E-A947-70E740481C1C}">
                <a14:useLocalDpi xmlns:a14="http://schemas.microsoft.com/office/drawing/2010/main" val="0"/>
              </a:ext>
            </a:extLst>
          </a:blip>
          <a:srcRect l="28035"/>
          <a:stretch/>
        </p:blipFill>
        <p:spPr bwMode="auto">
          <a:xfrm>
            <a:off x="5152589" y="7021758"/>
            <a:ext cx="1599422" cy="1844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オンライン授業を受ける学生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028" y="4916842"/>
            <a:ext cx="1714500" cy="14973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横になってスマホを使う人のイラスト（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559" y="4859989"/>
            <a:ext cx="1778000" cy="13868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暗闇でスマートフォンを使う人のイラスト（女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1746" y="4706707"/>
            <a:ext cx="17780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丸い「OK」のマーク"/>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46" y="4746150"/>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丸い「NG」のマー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4700" y="4772502"/>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丸い「NG」のマー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8696" y="6910018"/>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丸い「NG」のマー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6877" y="6895154"/>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丸い「NG」のマー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1799" y="4769053"/>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5491" y="6333020"/>
            <a:ext cx="2379177" cy="307777"/>
          </a:xfrm>
          <a:prstGeom prst="rect">
            <a:avLst/>
          </a:prstGeom>
          <a:noFill/>
          <a:ln>
            <a:noFill/>
          </a:ln>
        </p:spPr>
        <p:txBody>
          <a:bodyPr wrap="none" rtlCol="0" anchor="t" anchorCtr="0">
            <a:spAutoFit/>
          </a:bodyPr>
          <a:lstStyle/>
          <a:p>
            <a:r>
              <a:rPr lang="ja-JP" altLang="en-US" sz="1400" b="1" dirty="0">
                <a:solidFill>
                  <a:srgbClr val="FFC000"/>
                </a:solidFill>
              </a:rPr>
              <a:t>〇 教室と同様の環境や態度</a:t>
            </a:r>
          </a:p>
        </p:txBody>
      </p:sp>
      <p:sp>
        <p:nvSpPr>
          <p:cNvPr id="33" name="テキスト ボックス 32"/>
          <p:cNvSpPr txBox="1"/>
          <p:nvPr/>
        </p:nvSpPr>
        <p:spPr>
          <a:xfrm>
            <a:off x="2582471" y="6307664"/>
            <a:ext cx="1829347"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暗い室内での視聴</a:t>
            </a:r>
          </a:p>
        </p:txBody>
      </p:sp>
      <p:sp>
        <p:nvSpPr>
          <p:cNvPr id="34" name="テキスト ボックス 33"/>
          <p:cNvSpPr txBox="1"/>
          <p:nvPr/>
        </p:nvSpPr>
        <p:spPr>
          <a:xfrm>
            <a:off x="4706718" y="6305800"/>
            <a:ext cx="2188420"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寝ころびながらの視聴</a:t>
            </a:r>
          </a:p>
        </p:txBody>
      </p:sp>
      <p:sp>
        <p:nvSpPr>
          <p:cNvPr id="35" name="テキスト ボックス 34"/>
          <p:cNvSpPr txBox="1"/>
          <p:nvPr/>
        </p:nvSpPr>
        <p:spPr>
          <a:xfrm>
            <a:off x="4910706" y="8767363"/>
            <a:ext cx="2008883"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乗り物の中での視聴</a:t>
            </a:r>
          </a:p>
        </p:txBody>
      </p:sp>
      <p:sp>
        <p:nvSpPr>
          <p:cNvPr id="36" name="テキスト ボックス 35"/>
          <p:cNvSpPr txBox="1"/>
          <p:nvPr/>
        </p:nvSpPr>
        <p:spPr>
          <a:xfrm>
            <a:off x="2045894" y="8770677"/>
            <a:ext cx="2847254"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人の出入りがある場所での視聴</a:t>
            </a:r>
          </a:p>
        </p:txBody>
      </p:sp>
      <p:pic>
        <p:nvPicPr>
          <p:cNvPr id="21" name="Picture 12" descr="バイブで揺れる携帯電話のイラスト | かわいいフリー素材集 いらすとや"/>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7951" y="1235876"/>
            <a:ext cx="887730" cy="86741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5469851" y="1023188"/>
            <a:ext cx="1354359" cy="1194816"/>
            <a:chOff x="6710447" y="4319121"/>
            <a:chExt cx="3869595" cy="3413760"/>
          </a:xfrm>
        </p:grpSpPr>
        <p:sp>
          <p:nvSpPr>
            <p:cNvPr id="24" name="円形吹き出し 23"/>
            <p:cNvSpPr/>
            <p:nvPr/>
          </p:nvSpPr>
          <p:spPr>
            <a:xfrm>
              <a:off x="9219775" y="4686300"/>
              <a:ext cx="1360267" cy="1489882"/>
            </a:xfrm>
            <a:prstGeom prst="wedgeEllipseCallout">
              <a:avLst>
                <a:gd name="adj1" fmla="val -69306"/>
                <a:gd name="adj2" fmla="val 552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 descr="スマートフォンに熱中する人のイラスト（男性） | かわいいフリー素材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0447" y="4319121"/>
              <a:ext cx="2907030" cy="34137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オセロ・リバーシのイラスト | かわいいフリー素材集 いらすとや"/>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08228" y="4842164"/>
              <a:ext cx="1370313" cy="1288094"/>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descr="スマートフォンのバッテリー切れのイラスト | かわいいフリー素材集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3339" y="1010412"/>
            <a:ext cx="965155" cy="10998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8" descr="携帯の電波のマーク | かわいいフリー素材集 いらすとや"/>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17604" y="1396849"/>
            <a:ext cx="460058" cy="4105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descr="Wi-Fi」のイラスト文字 | かわいいフリー素材集 いらすとや"/>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5772" y="1342666"/>
            <a:ext cx="762000" cy="615315"/>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p:cNvSpPr txBox="1"/>
          <p:nvPr/>
        </p:nvSpPr>
        <p:spPr>
          <a:xfrm>
            <a:off x="482079" y="2294893"/>
            <a:ext cx="5929828" cy="307777"/>
          </a:xfrm>
          <a:prstGeom prst="rect">
            <a:avLst/>
          </a:prstGeom>
          <a:noFill/>
          <a:ln>
            <a:noFill/>
          </a:ln>
        </p:spPr>
        <p:txBody>
          <a:bodyPr wrap="none" rtlCol="0" anchor="t" anchorCtr="0">
            <a:spAutoFit/>
          </a:bodyPr>
          <a:lstStyle/>
          <a:p>
            <a:pPr algn="ctr"/>
            <a:r>
              <a:rPr lang="ja-JP" altLang="en-US" sz="1400" b="1" dirty="0">
                <a:solidFill>
                  <a:srgbClr val="FFC000"/>
                </a:solidFill>
                <a:latin typeface="+mn-ea"/>
              </a:rPr>
              <a:t>通信状態や端末の設定を確認。電源を確実に確保し授業を視聴ください</a:t>
            </a:r>
            <a:endParaRPr lang="en-US" altLang="ja-JP" sz="1400" b="1" dirty="0">
              <a:solidFill>
                <a:srgbClr val="FFC000"/>
              </a:solidFill>
              <a:latin typeface="+mn-ea"/>
            </a:endParaRPr>
          </a:p>
        </p:txBody>
      </p:sp>
      <p:pic>
        <p:nvPicPr>
          <p:cNvPr id="38" name="Picture 20" descr="丸い「OK」のマーク"/>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664" y="758394"/>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0" descr="丸い「OK」のマーク"/>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1614" y="757212"/>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descr="丸い「NG」のマーク"/>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47742" y="759397"/>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丸い「NG」のマーク"/>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62298" y="768756"/>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descr="丸い「NG」のマーク"/>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93418" y="709188"/>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4.bp.blogspot.com/-4h3F5-dkJQc/V2ucCgPM3eI/AAAAAAAA7uo/2bTIfXPY0506Gs1PAjQPmXn_6lenBirvgCLcB/s800/mark_denpa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24945" y="1445059"/>
            <a:ext cx="460058" cy="410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新しいバッテリーのイラスト"/>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15225" y="1268738"/>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 descr="丸い「OK」のマーク"/>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91010" y="759000"/>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2" descr="丸い「NG」のマーク"/>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19471" y="767969"/>
            <a:ext cx="458885" cy="4588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丸い「NG」のマー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39" y="6934363"/>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p:cNvSpPr txBox="1"/>
          <p:nvPr/>
        </p:nvSpPr>
        <p:spPr>
          <a:xfrm>
            <a:off x="9258" y="8774552"/>
            <a:ext cx="2008883"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 </a:t>
            </a:r>
            <a:r>
              <a:rPr lang="ja-JP" altLang="en-US" sz="1400" b="1" dirty="0">
                <a:solidFill>
                  <a:srgbClr val="FFC000"/>
                </a:solidFill>
                <a:latin typeface="+mn-ea"/>
              </a:rPr>
              <a:t>移動しながらの視聴</a:t>
            </a:r>
          </a:p>
        </p:txBody>
      </p:sp>
      <p:pic>
        <p:nvPicPr>
          <p:cNvPr id="48" name="Picture 8" descr="歩きスマホのイラスト（男子学生） | かわいいフリー素材集 いらすとや"/>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2678" y="7222581"/>
            <a:ext cx="112014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0" descr="Wi-Fi」のイラスト文字 | かわいいフリー素材集 いらすとや"/>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94596" y="4984289"/>
            <a:ext cx="456391" cy="36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2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3</a:t>
            </a:fld>
            <a:endParaRPr kumimoji="1" lang="ja-JP" altLang="en-US" dirty="0"/>
          </a:p>
        </p:txBody>
      </p:sp>
      <p:sp>
        <p:nvSpPr>
          <p:cNvPr id="47" name="正方形/長方形 46">
            <a:extLst>
              <a:ext uri="{FF2B5EF4-FFF2-40B4-BE49-F238E27FC236}">
                <a16:creationId xmlns:a16="http://schemas.microsoft.com/office/drawing/2014/main" id="{61F53393-0F31-47A5-824A-537A9B00EEF3}"/>
              </a:ext>
            </a:extLst>
          </p:cNvPr>
          <p:cNvSpPr/>
          <p:nvPr/>
        </p:nvSpPr>
        <p:spPr>
          <a:xfrm>
            <a:off x="0" y="-948"/>
            <a:ext cx="6858000" cy="601449"/>
          </a:xfrm>
          <a:prstGeom prst="rect">
            <a:avLst/>
          </a:prstGeom>
          <a:solidFill>
            <a:srgbClr val="2683C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オンライン学科教習の注意事項</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オンデマンド編</a:t>
            </a: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829BFC9-06D4-47BA-9784-803ED4CC0D0D}"/>
              </a:ext>
            </a:extLst>
          </p:cNvPr>
          <p:cNvSpPr txBox="1"/>
          <p:nvPr/>
        </p:nvSpPr>
        <p:spPr>
          <a:xfrm>
            <a:off x="6926" y="588209"/>
            <a:ext cx="6858000" cy="3104696"/>
          </a:xfrm>
          <a:prstGeom prst="rect">
            <a:avLst/>
          </a:prstGeom>
          <a:noFill/>
        </p:spPr>
        <p:txBody>
          <a:bodyPr wrap="square" rtlCol="0">
            <a:spAutoFit/>
          </a:bodyPr>
          <a:lstStyle/>
          <a:p>
            <a:pPr>
              <a:lnSpc>
                <a:spcPct val="150000"/>
              </a:lnSpc>
            </a:pPr>
            <a:r>
              <a:rPr kumimoji="1" lang="ja-JP" altLang="en-US" sz="1600" u="sng" dirty="0">
                <a:latin typeface="+mn-ea"/>
              </a:rPr>
              <a:t>●受講態度の撮影と教習成立の判定</a:t>
            </a:r>
            <a:endParaRPr kumimoji="1" lang="en-US" altLang="ja-JP" sz="1600" u="sng" dirty="0">
              <a:latin typeface="+mn-ea"/>
            </a:endParaRPr>
          </a:p>
          <a:p>
            <a:pPr>
              <a:lnSpc>
                <a:spcPct val="150000"/>
              </a:lnSpc>
            </a:pPr>
            <a:r>
              <a:rPr kumimoji="1" lang="ja-JP" altLang="en-US" sz="1050" dirty="0">
                <a:latin typeface="+mn-ea"/>
              </a:rPr>
              <a:t>①視聴途中、</a:t>
            </a:r>
            <a:r>
              <a:rPr kumimoji="1" lang="ja-JP" altLang="en-US" sz="1050" b="1" dirty="0">
                <a:solidFill>
                  <a:srgbClr val="FF0000"/>
                </a:solidFill>
                <a:latin typeface="+mn-ea"/>
              </a:rPr>
              <a:t>システムが定期的に受講態度を撮影</a:t>
            </a:r>
            <a:r>
              <a:rPr kumimoji="1" lang="ja-JP" altLang="en-US" sz="1050" dirty="0">
                <a:latin typeface="+mn-ea"/>
              </a:rPr>
              <a:t>し、</a:t>
            </a:r>
            <a:r>
              <a:rPr kumimoji="1" lang="ja-JP" altLang="en-US" sz="1050" b="1" dirty="0">
                <a:solidFill>
                  <a:srgbClr val="FF0000"/>
                </a:solidFill>
                <a:latin typeface="+mn-ea"/>
              </a:rPr>
              <a:t>受講状況をチェック</a:t>
            </a:r>
            <a:r>
              <a:rPr kumimoji="1" lang="ja-JP" altLang="en-US" sz="1050" dirty="0">
                <a:latin typeface="+mn-ea"/>
              </a:rPr>
              <a:t>します。カメラ位置や距離、受講姿勢に注意してください。</a:t>
            </a:r>
            <a:r>
              <a:rPr kumimoji="1" lang="ja-JP" altLang="en-US" sz="1050" b="1" dirty="0">
                <a:solidFill>
                  <a:srgbClr val="FF0000"/>
                </a:solidFill>
                <a:latin typeface="+mn-ea"/>
              </a:rPr>
              <a:t>席を離れたり</a:t>
            </a:r>
            <a:r>
              <a:rPr kumimoji="1" lang="ja-JP" altLang="en-US" sz="1050" dirty="0">
                <a:latin typeface="+mn-ea"/>
              </a:rPr>
              <a:t>、</a:t>
            </a:r>
            <a:r>
              <a:rPr kumimoji="1" lang="ja-JP" altLang="en-US" sz="1050" b="1" dirty="0">
                <a:solidFill>
                  <a:srgbClr val="FF0000"/>
                </a:solidFill>
                <a:latin typeface="+mn-ea"/>
              </a:rPr>
              <a:t>カメラに顔が映らない、複数人数での視聴</a:t>
            </a:r>
            <a:r>
              <a:rPr kumimoji="1" lang="ja-JP" altLang="en-US" sz="1050" dirty="0">
                <a:latin typeface="+mn-ea"/>
              </a:rPr>
              <a:t>、</a:t>
            </a:r>
            <a:r>
              <a:rPr kumimoji="1" lang="ja-JP" altLang="en-US" sz="1050" b="1" dirty="0">
                <a:solidFill>
                  <a:srgbClr val="FF0000"/>
                </a:solidFill>
                <a:latin typeface="+mn-ea"/>
              </a:rPr>
              <a:t>カメラから遠ざかる</a:t>
            </a:r>
            <a:r>
              <a:rPr kumimoji="1" lang="ja-JP" altLang="en-US" sz="1050" dirty="0">
                <a:latin typeface="+mn-ea"/>
              </a:rPr>
              <a:t>とシステムが警告メッセージを出します。視聴中は画面をよく見て、</a:t>
            </a:r>
            <a:r>
              <a:rPr kumimoji="1" lang="ja-JP" altLang="en-US" sz="1050" b="1" dirty="0">
                <a:solidFill>
                  <a:srgbClr val="FF0000"/>
                </a:solidFill>
                <a:latin typeface="+mn-ea"/>
              </a:rPr>
              <a:t>教室と同様に教習に集中</a:t>
            </a:r>
            <a:r>
              <a:rPr kumimoji="1" lang="ja-JP" altLang="en-US" sz="1050" dirty="0">
                <a:latin typeface="+mn-ea"/>
              </a:rPr>
              <a:t>してください。</a:t>
            </a:r>
            <a:endParaRPr kumimoji="1" lang="en-US" altLang="ja-JP" sz="1050" dirty="0">
              <a:latin typeface="+mn-ea"/>
            </a:endParaRPr>
          </a:p>
          <a:p>
            <a:pPr>
              <a:lnSpc>
                <a:spcPct val="150000"/>
              </a:lnSpc>
            </a:pPr>
            <a:endParaRPr kumimoji="1" lang="ja-JP" altLang="en-US" sz="500" dirty="0">
              <a:latin typeface="+mn-ea"/>
            </a:endParaRPr>
          </a:p>
          <a:p>
            <a:pPr>
              <a:lnSpc>
                <a:spcPct val="150000"/>
              </a:lnSpc>
            </a:pPr>
            <a:r>
              <a:rPr kumimoji="1" lang="ja-JP" altLang="en-US" sz="1050" dirty="0">
                <a:latin typeface="+mn-ea"/>
              </a:rPr>
              <a:t>②教本などにメモを取るときも、なるべく顔を画面に向けるようにしてください。</a:t>
            </a:r>
            <a:endParaRPr kumimoji="1" lang="en-US" altLang="ja-JP" sz="1050" dirty="0">
              <a:latin typeface="+mn-ea"/>
            </a:endParaRPr>
          </a:p>
          <a:p>
            <a:pPr>
              <a:lnSpc>
                <a:spcPct val="150000"/>
              </a:lnSpc>
            </a:pPr>
            <a:endParaRPr kumimoji="1" lang="ja-JP" altLang="en-US" sz="500" dirty="0">
              <a:latin typeface="+mn-ea"/>
            </a:endParaRPr>
          </a:p>
          <a:p>
            <a:pPr>
              <a:lnSpc>
                <a:spcPct val="150000"/>
              </a:lnSpc>
            </a:pPr>
            <a:r>
              <a:rPr kumimoji="1" lang="ja-JP" altLang="en-US" sz="1050" dirty="0">
                <a:latin typeface="+mn-ea"/>
              </a:rPr>
              <a:t>③</a:t>
            </a:r>
            <a:r>
              <a:rPr kumimoji="1" lang="ja-JP" altLang="en-US" sz="1050" b="1" dirty="0">
                <a:solidFill>
                  <a:srgbClr val="FF0000"/>
                </a:solidFill>
                <a:latin typeface="+mn-ea"/>
              </a:rPr>
              <a:t>居眠り</a:t>
            </a:r>
            <a:r>
              <a:rPr kumimoji="1" lang="ja-JP" altLang="en-US" sz="1050" dirty="0">
                <a:latin typeface="+mn-ea"/>
              </a:rPr>
              <a:t>、</a:t>
            </a:r>
            <a:r>
              <a:rPr kumimoji="1" lang="ja-JP" altLang="en-US" sz="1050" b="1" dirty="0">
                <a:solidFill>
                  <a:srgbClr val="FF0000"/>
                </a:solidFill>
                <a:latin typeface="+mn-ea"/>
              </a:rPr>
              <a:t>よそ見</a:t>
            </a:r>
            <a:r>
              <a:rPr kumimoji="1" lang="ja-JP" altLang="en-US" sz="1050" dirty="0">
                <a:latin typeface="+mn-ea"/>
              </a:rPr>
              <a:t>、</a:t>
            </a:r>
            <a:r>
              <a:rPr kumimoji="1" lang="ja-JP" altLang="en-US" sz="1050" b="1" dirty="0">
                <a:solidFill>
                  <a:srgbClr val="FF0000"/>
                </a:solidFill>
                <a:latin typeface="+mn-ea"/>
              </a:rPr>
              <a:t>飲食</a:t>
            </a:r>
            <a:r>
              <a:rPr kumimoji="1" lang="ja-JP" altLang="en-US" sz="1050" dirty="0">
                <a:latin typeface="+mn-ea"/>
              </a:rPr>
              <a:t>、</a:t>
            </a:r>
            <a:r>
              <a:rPr kumimoji="1" lang="ja-JP" altLang="en-US" sz="1050" b="1" dirty="0">
                <a:solidFill>
                  <a:srgbClr val="FF0000"/>
                </a:solidFill>
                <a:latin typeface="+mn-ea"/>
              </a:rPr>
              <a:t>飲酒</a:t>
            </a:r>
            <a:r>
              <a:rPr kumimoji="1" lang="ja-JP" altLang="en-US" sz="1050" dirty="0">
                <a:latin typeface="+mn-ea"/>
              </a:rPr>
              <a:t>、</a:t>
            </a:r>
            <a:r>
              <a:rPr kumimoji="1" lang="ja-JP" altLang="en-US" sz="1050" b="1" dirty="0">
                <a:solidFill>
                  <a:srgbClr val="FF0000"/>
                </a:solidFill>
                <a:latin typeface="+mn-ea"/>
              </a:rPr>
              <a:t>喫煙</a:t>
            </a:r>
            <a:r>
              <a:rPr kumimoji="1" lang="ja-JP" altLang="en-US" sz="1050" dirty="0">
                <a:latin typeface="+mn-ea"/>
              </a:rPr>
              <a:t>、</a:t>
            </a:r>
            <a:r>
              <a:rPr kumimoji="1" lang="ja-JP" altLang="en-US" sz="1050" b="1" dirty="0">
                <a:solidFill>
                  <a:srgbClr val="FF0000"/>
                </a:solidFill>
                <a:latin typeface="+mn-ea"/>
              </a:rPr>
              <a:t>他人との会話</a:t>
            </a:r>
            <a:r>
              <a:rPr kumimoji="1" lang="ja-JP" altLang="en-US" sz="1050" dirty="0">
                <a:latin typeface="+mn-ea"/>
              </a:rPr>
              <a:t>など受講態度に問題がある場合、システムが警告メッセージを出します。警告に従わない場合、動画再生が途中で停止し、最初から動画を視聴し直す必要があります。</a:t>
            </a:r>
            <a:endParaRPr kumimoji="1" lang="en-US" altLang="ja-JP" sz="1050" dirty="0">
              <a:latin typeface="+mn-ea"/>
            </a:endParaRPr>
          </a:p>
          <a:p>
            <a:pPr>
              <a:lnSpc>
                <a:spcPct val="150000"/>
              </a:lnSpc>
            </a:pPr>
            <a:endParaRPr kumimoji="1" lang="ja-JP" altLang="en-US" sz="500" dirty="0">
              <a:latin typeface="+mn-ea"/>
            </a:endParaRPr>
          </a:p>
          <a:p>
            <a:pPr>
              <a:lnSpc>
                <a:spcPct val="150000"/>
              </a:lnSpc>
            </a:pPr>
            <a:r>
              <a:rPr kumimoji="1" lang="ja-JP" altLang="en-US" sz="1050" dirty="0">
                <a:latin typeface="+mn-ea"/>
              </a:rPr>
              <a:t>④視聴を完了しても、</a:t>
            </a:r>
            <a:r>
              <a:rPr kumimoji="1" lang="ja-JP" altLang="en-US" sz="1050" b="1" dirty="0">
                <a:solidFill>
                  <a:srgbClr val="FF0000"/>
                </a:solidFill>
                <a:latin typeface="+mn-ea"/>
              </a:rPr>
              <a:t>教習に専念していない態度</a:t>
            </a:r>
            <a:r>
              <a:rPr kumimoji="1" lang="ja-JP" altLang="en-US" sz="1050" dirty="0">
                <a:latin typeface="+mn-ea"/>
              </a:rPr>
              <a:t>が確認されると、後日、</a:t>
            </a:r>
            <a:r>
              <a:rPr kumimoji="1" lang="ja-JP" altLang="en-US" sz="1050" b="1" dirty="0">
                <a:solidFill>
                  <a:srgbClr val="FF0000"/>
                </a:solidFill>
                <a:latin typeface="+mn-ea"/>
              </a:rPr>
              <a:t>教習不成立</a:t>
            </a:r>
            <a:r>
              <a:rPr kumimoji="1" lang="ja-JP" altLang="en-US" sz="1050" dirty="0">
                <a:latin typeface="+mn-ea"/>
              </a:rPr>
              <a:t>となり、</a:t>
            </a:r>
            <a:r>
              <a:rPr kumimoji="1" lang="ja-JP" altLang="en-US" sz="1050" b="1" dirty="0">
                <a:solidFill>
                  <a:srgbClr val="FF0000"/>
                </a:solidFill>
                <a:latin typeface="+mn-ea"/>
              </a:rPr>
              <a:t>最初から視聴し直す</a:t>
            </a:r>
            <a:r>
              <a:rPr kumimoji="1" lang="ja-JP" altLang="en-US" sz="1050" dirty="0">
                <a:latin typeface="+mn-ea"/>
              </a:rPr>
              <a:t>必要があります。</a:t>
            </a:r>
            <a:endParaRPr kumimoji="1" lang="en-US" altLang="ja-JP" sz="1050" dirty="0">
              <a:latin typeface="+mn-ea"/>
            </a:endParaRPr>
          </a:p>
          <a:p>
            <a:pPr>
              <a:lnSpc>
                <a:spcPct val="150000"/>
              </a:lnSpc>
            </a:pPr>
            <a:endParaRPr kumimoji="1" lang="ja-JP" altLang="en-US" sz="500" dirty="0">
              <a:latin typeface="+mn-ea"/>
            </a:endParaRPr>
          </a:p>
          <a:p>
            <a:pPr>
              <a:lnSpc>
                <a:spcPct val="150000"/>
              </a:lnSpc>
            </a:pPr>
            <a:r>
              <a:rPr kumimoji="1" lang="ja-JP" altLang="en-US" sz="1050" dirty="0">
                <a:latin typeface="+mn-ea"/>
              </a:rPr>
              <a:t>⑤</a:t>
            </a:r>
            <a:r>
              <a:rPr kumimoji="1" lang="ja-JP" altLang="en-US" sz="1050" b="1" dirty="0">
                <a:solidFill>
                  <a:srgbClr val="FF0000"/>
                </a:solidFill>
                <a:latin typeface="+mn-ea"/>
              </a:rPr>
              <a:t>顔写真等によるなりすまし視聴</a:t>
            </a:r>
            <a:r>
              <a:rPr kumimoji="1" lang="ja-JP" altLang="en-US" sz="1050" dirty="0">
                <a:latin typeface="+mn-ea"/>
              </a:rPr>
              <a:t>など悪質な不正が発覚した場合は、</a:t>
            </a:r>
            <a:r>
              <a:rPr kumimoji="1" lang="ja-JP" altLang="en-US" sz="1050" b="1" dirty="0">
                <a:solidFill>
                  <a:srgbClr val="FF0000"/>
                </a:solidFill>
                <a:latin typeface="+mn-ea"/>
              </a:rPr>
              <a:t>退学処分</a:t>
            </a:r>
            <a:r>
              <a:rPr kumimoji="1" lang="ja-JP" altLang="en-US" sz="1050" dirty="0">
                <a:latin typeface="+mn-ea"/>
              </a:rPr>
              <a:t>となる場合があります。</a:t>
            </a:r>
            <a:endParaRPr kumimoji="1" lang="en-US" altLang="ja-JP" sz="1050" dirty="0">
              <a:latin typeface="+mn-ea"/>
            </a:endParaRPr>
          </a:p>
        </p:txBody>
      </p:sp>
      <p:pic>
        <p:nvPicPr>
          <p:cNvPr id="1032" name="Picture 8" descr="ながらスマホのイラスト（男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2464" y="3723348"/>
            <a:ext cx="1714500" cy="15354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寝落ちのイラスト（スマートフォ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2730" y="3606378"/>
            <a:ext cx="16510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一緒にスマートフォンを見るカップルのイラスト（学生）"/>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9776" y="7530020"/>
            <a:ext cx="142494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丸い「NG」のマー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9981" y="3681397"/>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792769" y="7024568"/>
            <a:ext cx="752129"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飲酒</a:t>
            </a:r>
          </a:p>
        </p:txBody>
      </p:sp>
      <p:pic>
        <p:nvPicPr>
          <p:cNvPr id="1048" name="Picture 24" descr="タバコを吸う人のイラスト（男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3665" y="5476597"/>
            <a:ext cx="148971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会社でお酒を飲む人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931" y="5575540"/>
            <a:ext cx="1778000" cy="15024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子供の相手をしながら働く人のイラスト（母親）"/>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5620" y="7494573"/>
            <a:ext cx="17780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通話しながらゲームをする人たち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1078" y="5420026"/>
            <a:ext cx="16510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オンライン授業を受ける学生のイラスト（男性）"/>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280" y="3613853"/>
            <a:ext cx="2000250" cy="174688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丸い「OK」のマーク"/>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21" y="3675790"/>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8079" y="5185635"/>
            <a:ext cx="2379177" cy="307777"/>
          </a:xfrm>
          <a:prstGeom prst="rect">
            <a:avLst/>
          </a:prstGeom>
          <a:noFill/>
          <a:ln>
            <a:noFill/>
          </a:ln>
        </p:spPr>
        <p:txBody>
          <a:bodyPr wrap="none" rtlCol="0" anchor="t" anchorCtr="0">
            <a:spAutoFit/>
          </a:bodyPr>
          <a:lstStyle/>
          <a:p>
            <a:r>
              <a:rPr lang="ja-JP" altLang="en-US" sz="1400" b="1" dirty="0">
                <a:solidFill>
                  <a:srgbClr val="FFC000"/>
                </a:solidFill>
              </a:rPr>
              <a:t>〇 教室と同様の環境や態度</a:t>
            </a:r>
          </a:p>
        </p:txBody>
      </p:sp>
      <p:pic>
        <p:nvPicPr>
          <p:cNvPr id="39" name="Picture 22" descr="丸い「NG」のマー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1344" y="3675790"/>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descr="丸い「NG」のマー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1" y="5618518"/>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descr="丸い「NG」のマー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9980" y="5585936"/>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2" descr="丸い「NG」のマー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1919" y="5616177"/>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リビングのイラスト（背景素材）"/>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3144"/>
          <a:stretch/>
        </p:blipFill>
        <p:spPr bwMode="auto">
          <a:xfrm>
            <a:off x="204903" y="7791638"/>
            <a:ext cx="1985528" cy="12877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丸い「NG」のマー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 y="7349925"/>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2" descr="丸い「NG」のマー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2650" y="7346460"/>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丸い「NG」のマー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4032" y="7332604"/>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2976440" y="5182170"/>
            <a:ext cx="912429" cy="307777"/>
          </a:xfrm>
          <a:prstGeom prst="rect">
            <a:avLst/>
          </a:prstGeom>
          <a:noFill/>
          <a:ln>
            <a:noFill/>
          </a:ln>
        </p:spPr>
        <p:txBody>
          <a:bodyPr wrap="none" rtlCol="0" anchor="t" anchorCtr="0">
            <a:spAutoFit/>
          </a:bodyPr>
          <a:lstStyle/>
          <a:p>
            <a:r>
              <a:rPr lang="en-US" altLang="ja-JP" sz="1400" b="1" dirty="0">
                <a:solidFill>
                  <a:srgbClr val="FFC000"/>
                </a:solidFill>
              </a:rPr>
              <a:t>×</a:t>
            </a:r>
            <a:r>
              <a:rPr lang="ja-JP" altLang="en-US" sz="1400" b="1" dirty="0">
                <a:solidFill>
                  <a:srgbClr val="FFC000"/>
                </a:solidFill>
              </a:rPr>
              <a:t> 居眠り</a:t>
            </a:r>
          </a:p>
        </p:txBody>
      </p:sp>
      <p:sp>
        <p:nvSpPr>
          <p:cNvPr id="50" name="テキスト ボックス 49"/>
          <p:cNvSpPr txBox="1"/>
          <p:nvPr/>
        </p:nvSpPr>
        <p:spPr>
          <a:xfrm>
            <a:off x="5165476" y="5178705"/>
            <a:ext cx="1451038" cy="307777"/>
          </a:xfrm>
          <a:prstGeom prst="rect">
            <a:avLst/>
          </a:prstGeom>
          <a:noFill/>
          <a:ln>
            <a:noFill/>
          </a:ln>
        </p:spPr>
        <p:txBody>
          <a:bodyPr wrap="none" rtlCol="0" anchor="t" anchorCtr="0">
            <a:spAutoFit/>
          </a:bodyPr>
          <a:lstStyle/>
          <a:p>
            <a:r>
              <a:rPr lang="en-US" altLang="ja-JP" sz="1400" b="1" dirty="0">
                <a:solidFill>
                  <a:srgbClr val="FFC000"/>
                </a:solidFill>
              </a:rPr>
              <a:t>×</a:t>
            </a:r>
            <a:r>
              <a:rPr lang="ja-JP" altLang="en-US" sz="1400" b="1" dirty="0">
                <a:solidFill>
                  <a:srgbClr val="FFC000"/>
                </a:solidFill>
              </a:rPr>
              <a:t> 飲食やよそ見</a:t>
            </a:r>
          </a:p>
        </p:txBody>
      </p:sp>
      <p:sp>
        <p:nvSpPr>
          <p:cNvPr id="51" name="テキスト ボックス 50"/>
          <p:cNvSpPr txBox="1"/>
          <p:nvPr/>
        </p:nvSpPr>
        <p:spPr>
          <a:xfrm>
            <a:off x="2316781" y="7021103"/>
            <a:ext cx="2367956"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喫煙（電子タバコ含む）</a:t>
            </a:r>
          </a:p>
        </p:txBody>
      </p:sp>
      <p:sp>
        <p:nvSpPr>
          <p:cNvPr id="52" name="テキスト ボックス 51"/>
          <p:cNvSpPr txBox="1"/>
          <p:nvPr/>
        </p:nvSpPr>
        <p:spPr>
          <a:xfrm>
            <a:off x="4742608" y="7017638"/>
            <a:ext cx="2188420"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ゲームや他人との会話</a:t>
            </a:r>
          </a:p>
        </p:txBody>
      </p:sp>
      <p:sp>
        <p:nvSpPr>
          <p:cNvPr id="53" name="テキスト ボックス 52"/>
          <p:cNvSpPr txBox="1"/>
          <p:nvPr/>
        </p:nvSpPr>
        <p:spPr>
          <a:xfrm>
            <a:off x="228190" y="9099303"/>
            <a:ext cx="2008883"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視聴中に席を離れる</a:t>
            </a:r>
          </a:p>
        </p:txBody>
      </p:sp>
      <p:sp>
        <p:nvSpPr>
          <p:cNvPr id="54" name="テキスト ボックス 53"/>
          <p:cNvSpPr txBox="1"/>
          <p:nvPr/>
        </p:nvSpPr>
        <p:spPr>
          <a:xfrm>
            <a:off x="2323707" y="9095838"/>
            <a:ext cx="2547492"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子供をあやしながらの視聴</a:t>
            </a:r>
          </a:p>
        </p:txBody>
      </p:sp>
      <p:sp>
        <p:nvSpPr>
          <p:cNvPr id="55" name="テキスト ボックス 54"/>
          <p:cNvSpPr txBox="1"/>
          <p:nvPr/>
        </p:nvSpPr>
        <p:spPr>
          <a:xfrm>
            <a:off x="4928383" y="9092373"/>
            <a:ext cx="2008883"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一端末での同時視聴</a:t>
            </a:r>
          </a:p>
        </p:txBody>
      </p:sp>
      <p:pic>
        <p:nvPicPr>
          <p:cNvPr id="33" name="Picture 30" descr="Wi-Fi」のイラスト文字 | かわいいフリー素材集 いらすとや"/>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16702" y="3782595"/>
            <a:ext cx="456391" cy="36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9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4</a:t>
            </a:fld>
            <a:endParaRPr kumimoji="1" lang="ja-JP" altLang="en-US" dirty="0"/>
          </a:p>
        </p:txBody>
      </p:sp>
      <p:sp>
        <p:nvSpPr>
          <p:cNvPr id="47" name="正方形/長方形 46">
            <a:extLst>
              <a:ext uri="{FF2B5EF4-FFF2-40B4-BE49-F238E27FC236}">
                <a16:creationId xmlns:a16="http://schemas.microsoft.com/office/drawing/2014/main" id="{61F53393-0F31-47A5-824A-537A9B00EEF3}"/>
              </a:ext>
            </a:extLst>
          </p:cNvPr>
          <p:cNvSpPr/>
          <p:nvPr/>
        </p:nvSpPr>
        <p:spPr>
          <a:xfrm>
            <a:off x="0" y="-948"/>
            <a:ext cx="6858000" cy="601449"/>
          </a:xfrm>
          <a:prstGeom prst="rect">
            <a:avLst/>
          </a:prstGeom>
          <a:solidFill>
            <a:srgbClr val="2683C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オンライン学科教習の注意事項</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オンデマンド編</a:t>
            </a: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418693" y="4956759"/>
            <a:ext cx="1649811"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視聴動画の撮影</a:t>
            </a:r>
          </a:p>
        </p:txBody>
      </p:sp>
      <p:sp>
        <p:nvSpPr>
          <p:cNvPr id="38" name="テキスト ボックス 37"/>
          <p:cNvSpPr txBox="1"/>
          <p:nvPr/>
        </p:nvSpPr>
        <p:spPr>
          <a:xfrm>
            <a:off x="548411" y="2504757"/>
            <a:ext cx="1451038" cy="307777"/>
          </a:xfrm>
          <a:prstGeom prst="rect">
            <a:avLst/>
          </a:prstGeom>
          <a:noFill/>
          <a:ln>
            <a:noFill/>
          </a:ln>
        </p:spPr>
        <p:txBody>
          <a:bodyPr wrap="none" rtlCol="0" anchor="t" anchorCtr="0">
            <a:spAutoFit/>
          </a:bodyPr>
          <a:lstStyle/>
          <a:p>
            <a:r>
              <a:rPr lang="en-US" altLang="ja-JP" sz="1400" b="1" dirty="0">
                <a:solidFill>
                  <a:srgbClr val="FFC000"/>
                </a:solidFill>
              </a:rPr>
              <a:t>×</a:t>
            </a:r>
            <a:r>
              <a:rPr lang="ja-JP" altLang="en-US" sz="1400" b="1" dirty="0">
                <a:solidFill>
                  <a:srgbClr val="FFC000"/>
                </a:solidFill>
              </a:rPr>
              <a:t> 顔が映らない</a:t>
            </a:r>
          </a:p>
        </p:txBody>
      </p:sp>
      <p:pic>
        <p:nvPicPr>
          <p:cNvPr id="42"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3499" y="3268743"/>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 y="5645801"/>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778" y="5652727"/>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2872530" y="2501292"/>
            <a:ext cx="1630575" cy="307777"/>
          </a:xfrm>
          <a:prstGeom prst="rect">
            <a:avLst/>
          </a:prstGeom>
          <a:noFill/>
          <a:ln>
            <a:noFill/>
          </a:ln>
        </p:spPr>
        <p:txBody>
          <a:bodyPr wrap="none" rtlCol="0" anchor="t" anchorCtr="0">
            <a:spAutoFit/>
          </a:bodyPr>
          <a:lstStyle/>
          <a:p>
            <a:r>
              <a:rPr lang="en-US" altLang="ja-JP" sz="1400" b="1" dirty="0">
                <a:solidFill>
                  <a:srgbClr val="FFC000"/>
                </a:solidFill>
              </a:rPr>
              <a:t>×</a:t>
            </a:r>
            <a:r>
              <a:rPr lang="ja-JP" altLang="en-US" sz="1400" b="1" dirty="0">
                <a:solidFill>
                  <a:srgbClr val="FFC000"/>
                </a:solidFill>
              </a:rPr>
              <a:t> 本人以外の視聴</a:t>
            </a:r>
          </a:p>
        </p:txBody>
      </p:sp>
      <p:sp>
        <p:nvSpPr>
          <p:cNvPr id="50" name="テキスト ボックス 49"/>
          <p:cNvSpPr txBox="1"/>
          <p:nvPr/>
        </p:nvSpPr>
        <p:spPr>
          <a:xfrm>
            <a:off x="4770618" y="2290007"/>
            <a:ext cx="2159566" cy="523220"/>
          </a:xfrm>
          <a:prstGeom prst="rect">
            <a:avLst/>
          </a:prstGeom>
          <a:noFill/>
          <a:ln>
            <a:noFill/>
          </a:ln>
        </p:spPr>
        <p:txBody>
          <a:bodyPr wrap="none" rtlCol="0" anchor="t" anchorCtr="0">
            <a:spAutoFit/>
          </a:bodyPr>
          <a:lstStyle/>
          <a:p>
            <a:r>
              <a:rPr lang="en-US" altLang="ja-JP" sz="1400" b="1" dirty="0">
                <a:solidFill>
                  <a:srgbClr val="FFC000"/>
                </a:solidFill>
              </a:rPr>
              <a:t>×</a:t>
            </a:r>
            <a:r>
              <a:rPr lang="ja-JP" altLang="en-US" sz="1400" b="1" dirty="0">
                <a:solidFill>
                  <a:srgbClr val="FFC000"/>
                </a:solidFill>
              </a:rPr>
              <a:t> 動画視聴中に</a:t>
            </a:r>
            <a:endParaRPr lang="en-US" altLang="ja-JP" sz="1400" b="1" dirty="0">
              <a:solidFill>
                <a:srgbClr val="FFC000"/>
              </a:solidFill>
            </a:endParaRPr>
          </a:p>
          <a:p>
            <a:r>
              <a:rPr lang="ja-JP" altLang="en-US" sz="1400" b="1" dirty="0">
                <a:solidFill>
                  <a:srgbClr val="FFC000"/>
                </a:solidFill>
              </a:rPr>
              <a:t>他の端末で同時ログイン</a:t>
            </a:r>
          </a:p>
        </p:txBody>
      </p:sp>
      <p:sp>
        <p:nvSpPr>
          <p:cNvPr id="51" name="テキスト ボックス 50"/>
          <p:cNvSpPr txBox="1"/>
          <p:nvPr/>
        </p:nvSpPr>
        <p:spPr>
          <a:xfrm>
            <a:off x="2618120" y="4953294"/>
            <a:ext cx="2008883"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 </a:t>
            </a:r>
            <a:r>
              <a:rPr lang="ja-JP" altLang="en-US" sz="1400" b="1" dirty="0">
                <a:solidFill>
                  <a:srgbClr val="FFC000"/>
                </a:solidFill>
                <a:latin typeface="+mn-ea"/>
              </a:rPr>
              <a:t>移動しながらの視聴</a:t>
            </a:r>
          </a:p>
        </p:txBody>
      </p:sp>
      <p:sp>
        <p:nvSpPr>
          <p:cNvPr id="52" name="テキスト ボックス 51"/>
          <p:cNvSpPr txBox="1"/>
          <p:nvPr/>
        </p:nvSpPr>
        <p:spPr>
          <a:xfrm>
            <a:off x="4742608" y="4960220"/>
            <a:ext cx="2188420"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 </a:t>
            </a:r>
            <a:r>
              <a:rPr lang="ja-JP" altLang="en-US" sz="1400" b="1" dirty="0">
                <a:solidFill>
                  <a:srgbClr val="FFC000"/>
                </a:solidFill>
                <a:latin typeface="+mn-ea"/>
              </a:rPr>
              <a:t>寝ころびながらの視聴</a:t>
            </a:r>
          </a:p>
        </p:txBody>
      </p:sp>
      <p:pic>
        <p:nvPicPr>
          <p:cNvPr id="2060" name="Picture 12" descr="スマートフォンのフレーム素材のイラスト | かわいいフリー素材集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9828" y="719849"/>
            <a:ext cx="147066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スマホの二台持ちのイラスト（女性）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1346" y="806098"/>
            <a:ext cx="1150620" cy="1524000"/>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p:cNvSpPr txBox="1"/>
          <p:nvPr/>
        </p:nvSpPr>
        <p:spPr>
          <a:xfrm>
            <a:off x="352882" y="7519871"/>
            <a:ext cx="1649811"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なりすまし行為</a:t>
            </a:r>
          </a:p>
        </p:txBody>
      </p:sp>
      <p:sp>
        <p:nvSpPr>
          <p:cNvPr id="54" name="テキスト ボックス 53"/>
          <p:cNvSpPr txBox="1"/>
          <p:nvPr/>
        </p:nvSpPr>
        <p:spPr>
          <a:xfrm>
            <a:off x="2656219" y="7516406"/>
            <a:ext cx="2367956"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カメラの前から遠ざかる</a:t>
            </a:r>
          </a:p>
        </p:txBody>
      </p:sp>
      <p:pic>
        <p:nvPicPr>
          <p:cNvPr id="3074" name="Picture 2" descr="立っている男性のイラスト（ポーズ） | かわいいフリー素材集 いらすとや"/>
          <p:cNvPicPr>
            <a:picLocks noChangeAspect="1" noChangeArrowheads="1"/>
          </p:cNvPicPr>
          <p:nvPr/>
        </p:nvPicPr>
        <p:blipFill rotWithShape="1">
          <a:blip r:embed="rId5">
            <a:extLst>
              <a:ext uri="{28A0092B-C50C-407E-A947-70E740481C1C}">
                <a14:useLocalDpi xmlns:a14="http://schemas.microsoft.com/office/drawing/2010/main" val="0"/>
              </a:ext>
            </a:extLst>
          </a:blip>
          <a:srcRect t="24604" b="48879"/>
          <a:stretch/>
        </p:blipFill>
        <p:spPr bwMode="auto">
          <a:xfrm>
            <a:off x="397911" y="1270271"/>
            <a:ext cx="1657985" cy="94299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スマートフォンのフレーム素材のイラスト | かわいいフリー素材集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17075" y="716384"/>
            <a:ext cx="147066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立っている男性のイラスト（ポーズ） | かわいいフリー素材集 いらすとや"/>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30" b="58293"/>
          <a:stretch/>
        </p:blipFill>
        <p:spPr bwMode="auto">
          <a:xfrm>
            <a:off x="3146451" y="1240390"/>
            <a:ext cx="1065848" cy="9390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 y="766310"/>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951" y="766310"/>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4153" y="783627"/>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テレビをスマホで撮影する人のイラスト（男性） | かわいいフリー素材 ..."/>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9403"/>
          <a:stretch/>
        </p:blipFill>
        <p:spPr bwMode="auto">
          <a:xfrm>
            <a:off x="257930" y="3190305"/>
            <a:ext cx="2032000" cy="15970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動画撮影禁止のイラスト | かわいいフリー素材集 いらすとや"/>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6903" y="3231337"/>
            <a:ext cx="553403" cy="5534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 y="3280543"/>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歩きスマホのイラスト（男子学生） | かわいいフリー素材集 いらすとや"/>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7383" y="3298246"/>
            <a:ext cx="112014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横になってスマホを使う人のイラスト（男性）"/>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9218" y="3701376"/>
            <a:ext cx="1778000" cy="138684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867" y="3278202"/>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スマートフォンのフレーム素材のイラスト | かわいいフリー素材集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29320" y="5702836"/>
            <a:ext cx="147066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スマートフォンを持つ手のイラスト | かわいいフリー素材集 いらすとや"/>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991" t="1" r="17417" b="18250"/>
          <a:stretch/>
        </p:blipFill>
        <p:spPr bwMode="auto">
          <a:xfrm rot="16200000" flipH="1">
            <a:off x="800919" y="5954812"/>
            <a:ext cx="1142591" cy="145350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立っている男性のイラスト（ポーズ） | かわいいフリー素材集 いらすとや"/>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630" b="58293"/>
          <a:stretch/>
        </p:blipFill>
        <p:spPr bwMode="auto">
          <a:xfrm>
            <a:off x="1081315" y="6411527"/>
            <a:ext cx="747485" cy="658540"/>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79236225-33CF-4F20-BB13-6EBBBDB07002}"/>
              </a:ext>
            </a:extLst>
          </p:cNvPr>
          <p:cNvSpPr txBox="1"/>
          <p:nvPr/>
        </p:nvSpPr>
        <p:spPr>
          <a:xfrm>
            <a:off x="0" y="7986781"/>
            <a:ext cx="6858000" cy="1304203"/>
          </a:xfrm>
          <a:prstGeom prst="rect">
            <a:avLst/>
          </a:prstGeom>
          <a:noFill/>
        </p:spPr>
        <p:txBody>
          <a:bodyPr wrap="square" rtlCol="0">
            <a:spAutoFit/>
          </a:bodyPr>
          <a:lstStyle/>
          <a:p>
            <a:pPr>
              <a:lnSpc>
                <a:spcPct val="150000"/>
              </a:lnSpc>
            </a:pPr>
            <a:r>
              <a:rPr kumimoji="1" lang="ja-JP" altLang="en-US" sz="1050" dirty="0">
                <a:solidFill>
                  <a:schemeClr val="tx1">
                    <a:lumMod val="75000"/>
                    <a:lumOff val="25000"/>
                  </a:schemeClr>
                </a:solidFill>
                <a:latin typeface="+mn-ea"/>
              </a:rPr>
              <a:t>・</a:t>
            </a:r>
            <a:r>
              <a:rPr kumimoji="1" lang="en-US" altLang="ja-JP" sz="1050" dirty="0">
                <a:solidFill>
                  <a:schemeClr val="tx1">
                    <a:lumMod val="75000"/>
                    <a:lumOff val="25000"/>
                  </a:schemeClr>
                </a:solidFill>
                <a:latin typeface="+mn-ea"/>
              </a:rPr>
              <a:t>NG</a:t>
            </a:r>
            <a:r>
              <a:rPr kumimoji="1" lang="ja-JP" altLang="en-US" sz="1050" dirty="0">
                <a:solidFill>
                  <a:schemeClr val="tx1">
                    <a:lumMod val="75000"/>
                    <a:lumOff val="25000"/>
                  </a:schemeClr>
                </a:solidFill>
                <a:latin typeface="+mn-ea"/>
              </a:rPr>
              <a:t>判定が一定回数カウントされると不成立と見なし、教習は</a:t>
            </a:r>
            <a:r>
              <a:rPr kumimoji="1" lang="ja-JP" altLang="en-US" sz="1050" b="1" dirty="0">
                <a:solidFill>
                  <a:srgbClr val="FF0000"/>
                </a:solidFill>
                <a:latin typeface="+mn-ea"/>
              </a:rPr>
              <a:t>強制終了</a:t>
            </a:r>
            <a:r>
              <a:rPr kumimoji="1" lang="ja-JP" altLang="en-US" sz="1050" dirty="0">
                <a:solidFill>
                  <a:schemeClr val="tx1">
                    <a:lumMod val="75000"/>
                    <a:lumOff val="25000"/>
                  </a:schemeClr>
                </a:solidFill>
                <a:latin typeface="+mn-ea"/>
              </a:rPr>
              <a:t>します。</a:t>
            </a:r>
            <a:endParaRPr kumimoji="1" lang="en-US" altLang="ja-JP" sz="1050" dirty="0">
              <a:solidFill>
                <a:schemeClr val="tx1">
                  <a:lumMod val="75000"/>
                  <a:lumOff val="25000"/>
                </a:schemeClr>
              </a:solidFill>
              <a:latin typeface="+mn-ea"/>
            </a:endParaRPr>
          </a:p>
          <a:p>
            <a:pPr>
              <a:lnSpc>
                <a:spcPct val="150000"/>
              </a:lnSpc>
            </a:pPr>
            <a:r>
              <a:rPr kumimoji="1" lang="ja-JP" altLang="en-US" sz="1050" dirty="0">
                <a:solidFill>
                  <a:schemeClr val="tx1">
                    <a:lumMod val="75000"/>
                    <a:lumOff val="25000"/>
                  </a:schemeClr>
                </a:solidFill>
                <a:latin typeface="+mn-ea"/>
              </a:rPr>
              <a:t>・不成立となった場合は、再度はじめから映像を見ることになります。</a:t>
            </a:r>
            <a:endParaRPr kumimoji="1" lang="en-US" altLang="ja-JP" sz="1050" dirty="0">
              <a:solidFill>
                <a:schemeClr val="tx1">
                  <a:lumMod val="75000"/>
                  <a:lumOff val="25000"/>
                </a:schemeClr>
              </a:solidFill>
              <a:latin typeface="+mn-ea"/>
            </a:endParaRPr>
          </a:p>
          <a:p>
            <a:pPr>
              <a:lnSpc>
                <a:spcPct val="150000"/>
              </a:lnSpc>
            </a:pPr>
            <a:r>
              <a:rPr kumimoji="1" lang="ja-JP" altLang="en-US" sz="1050" dirty="0">
                <a:solidFill>
                  <a:schemeClr val="tx1">
                    <a:lumMod val="75000"/>
                    <a:lumOff val="25000"/>
                  </a:schemeClr>
                </a:solidFill>
                <a:latin typeface="+mn-ea"/>
              </a:rPr>
              <a:t>・指導員の立会いの下受講した場合を除き、</a:t>
            </a:r>
            <a:r>
              <a:rPr kumimoji="1" lang="ja-JP" altLang="en-US" sz="1050" b="1" dirty="0">
                <a:solidFill>
                  <a:srgbClr val="FF0000"/>
                </a:solidFill>
                <a:latin typeface="+mn-ea"/>
              </a:rPr>
              <a:t>撮影した画像は教習所にて確認しています</a:t>
            </a:r>
            <a:r>
              <a:rPr kumimoji="1" lang="ja-JP" altLang="en-US" sz="1050" dirty="0">
                <a:solidFill>
                  <a:schemeClr val="tx1">
                    <a:lumMod val="75000"/>
                    <a:lumOff val="25000"/>
                  </a:schemeClr>
                </a:solidFill>
                <a:latin typeface="+mn-ea"/>
              </a:rPr>
              <a:t>。</a:t>
            </a:r>
            <a:endParaRPr kumimoji="1" lang="en-US" altLang="ja-JP" sz="1050" dirty="0">
              <a:solidFill>
                <a:schemeClr val="tx1">
                  <a:lumMod val="75000"/>
                  <a:lumOff val="25000"/>
                </a:schemeClr>
              </a:solidFill>
              <a:latin typeface="+mn-ea"/>
            </a:endParaRPr>
          </a:p>
          <a:p>
            <a:pPr>
              <a:lnSpc>
                <a:spcPct val="150000"/>
              </a:lnSpc>
            </a:pPr>
            <a:r>
              <a:rPr kumimoji="1" lang="ja-JP" altLang="en-US" sz="1050" b="1" dirty="0">
                <a:latin typeface="+mn-ea"/>
              </a:rPr>
              <a:t>・</a:t>
            </a:r>
            <a:r>
              <a:rPr kumimoji="1" lang="ja-JP" altLang="en-US" sz="1050" b="1" dirty="0">
                <a:solidFill>
                  <a:srgbClr val="FF0000"/>
                </a:solidFill>
                <a:latin typeface="+mn-ea"/>
              </a:rPr>
              <a:t>顔写真等によるなりすまし視聴</a:t>
            </a:r>
            <a:r>
              <a:rPr kumimoji="1" lang="ja-JP" altLang="en-US" sz="1050" dirty="0">
                <a:latin typeface="+mn-ea"/>
              </a:rPr>
              <a:t>など悪質な不正が発覚した場合は、</a:t>
            </a:r>
            <a:r>
              <a:rPr kumimoji="1" lang="ja-JP" altLang="en-US" sz="1050" b="1" dirty="0">
                <a:solidFill>
                  <a:srgbClr val="FF0000"/>
                </a:solidFill>
                <a:latin typeface="+mn-ea"/>
              </a:rPr>
              <a:t>退学処分</a:t>
            </a:r>
            <a:r>
              <a:rPr kumimoji="1" lang="ja-JP" altLang="en-US" sz="1050" dirty="0">
                <a:latin typeface="+mn-ea"/>
              </a:rPr>
              <a:t>となる場合があります。</a:t>
            </a:r>
            <a:endParaRPr kumimoji="1" lang="en-US" altLang="ja-JP" sz="1050" b="1" dirty="0">
              <a:solidFill>
                <a:schemeClr val="tx1">
                  <a:lumMod val="75000"/>
                  <a:lumOff val="25000"/>
                </a:schemeClr>
              </a:solidFill>
              <a:latin typeface="+mn-ea"/>
            </a:endParaRPr>
          </a:p>
          <a:p>
            <a:pPr>
              <a:lnSpc>
                <a:spcPct val="150000"/>
              </a:lnSpc>
            </a:pPr>
            <a:r>
              <a:rPr kumimoji="1" lang="ja-JP" altLang="en-US" sz="1050" b="1" dirty="0">
                <a:solidFill>
                  <a:schemeClr val="tx1">
                    <a:lumMod val="75000"/>
                    <a:lumOff val="25000"/>
                  </a:schemeClr>
                </a:solidFill>
                <a:latin typeface="+mn-ea"/>
              </a:rPr>
              <a:t>　</a:t>
            </a:r>
            <a:r>
              <a:rPr kumimoji="1" lang="ja-JP" altLang="en-US" sz="1050" b="1" dirty="0">
                <a:solidFill>
                  <a:srgbClr val="FF0000"/>
                </a:solidFill>
                <a:latin typeface="+mn-ea"/>
              </a:rPr>
              <a:t>不正行為は絶対に行わないようにしましょう</a:t>
            </a:r>
            <a:r>
              <a:rPr kumimoji="1"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a:t>
            </a:r>
          </a:p>
        </p:txBody>
      </p:sp>
      <p:pic>
        <p:nvPicPr>
          <p:cNvPr id="64" name="Picture 12" descr="スマートフォンのフレーム素材のイラスト | かわいいフリー素材集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019288" y="5725320"/>
            <a:ext cx="147066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オフィスチェアに座る人のイラスト（私服） | かわいいフリー素材集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18831" y="6290038"/>
            <a:ext cx="596265" cy="9210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スマートフォンのバッテリー切れのイラスト | かわいいフリー素材集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89616" y="5848260"/>
            <a:ext cx="1343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丸い「NG」の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0390" y="5654515"/>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5498119" y="7518194"/>
            <a:ext cx="1111202" cy="307777"/>
          </a:xfrm>
          <a:prstGeom prst="rect">
            <a:avLst/>
          </a:prstGeom>
          <a:noFill/>
          <a:ln>
            <a:noFill/>
          </a:ln>
        </p:spPr>
        <p:txBody>
          <a:bodyPr wrap="none" rtlCol="0" anchor="t" anchorCtr="0">
            <a:spAutoFit/>
          </a:bodyPr>
          <a:lstStyle/>
          <a:p>
            <a:r>
              <a:rPr lang="en-US" altLang="ja-JP" sz="1400" b="1" dirty="0">
                <a:solidFill>
                  <a:srgbClr val="FFC000"/>
                </a:solidFill>
                <a:latin typeface="+mn-ea"/>
              </a:rPr>
              <a:t>×</a:t>
            </a:r>
            <a:r>
              <a:rPr lang="ja-JP" altLang="en-US" sz="1400" b="1" dirty="0">
                <a:solidFill>
                  <a:srgbClr val="FFC000"/>
                </a:solidFill>
                <a:latin typeface="+mn-ea"/>
              </a:rPr>
              <a:t> 充電不足</a:t>
            </a:r>
          </a:p>
        </p:txBody>
      </p:sp>
    </p:spTree>
    <p:extLst>
      <p:ext uri="{BB962C8B-B14F-4D97-AF65-F5344CB8AC3E}">
        <p14:creationId xmlns:p14="http://schemas.microsoft.com/office/powerpoint/2010/main" val="37902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5</a:t>
            </a:fld>
            <a:endParaRPr kumimoji="1" lang="ja-JP" altLang="en-US" dirty="0"/>
          </a:p>
        </p:txBody>
      </p:sp>
      <p:sp>
        <p:nvSpPr>
          <p:cNvPr id="41" name="テキスト ボックス 40">
            <a:extLst>
              <a:ext uri="{FF2B5EF4-FFF2-40B4-BE49-F238E27FC236}">
                <a16:creationId xmlns:a16="http://schemas.microsoft.com/office/drawing/2014/main" id="{C829BFC9-06D4-47BA-9784-803ED4CC0D0D}"/>
              </a:ext>
            </a:extLst>
          </p:cNvPr>
          <p:cNvSpPr txBox="1"/>
          <p:nvPr/>
        </p:nvSpPr>
        <p:spPr>
          <a:xfrm>
            <a:off x="0" y="919747"/>
            <a:ext cx="6858000" cy="738664"/>
          </a:xfrm>
          <a:prstGeom prst="rect">
            <a:avLst/>
          </a:prstGeom>
          <a:noFill/>
        </p:spPr>
        <p:txBody>
          <a:bodyPr wrap="square" rtlCol="0">
            <a:spAutoFit/>
          </a:bodyPr>
          <a:lstStyle/>
          <a:p>
            <a:r>
              <a:rPr kumimoji="1" lang="ja-JP" altLang="en-US" sz="1050" dirty="0">
                <a:latin typeface="+mn-ea"/>
              </a:rPr>
              <a:t>スマートフォンやタブレットでオンライン学科を受講するために、</a:t>
            </a:r>
            <a:endParaRPr kumimoji="1" lang="en-US" altLang="ja-JP" sz="1050" dirty="0">
              <a:latin typeface="+mn-ea"/>
            </a:endParaRPr>
          </a:p>
          <a:p>
            <a:r>
              <a:rPr kumimoji="1" lang="ja-JP" altLang="en-US" sz="1050" b="1" dirty="0">
                <a:solidFill>
                  <a:srgbClr val="FF0000"/>
                </a:solidFill>
                <a:latin typeface="+mn-ea"/>
              </a:rPr>
              <a:t>事前に電話や</a:t>
            </a:r>
            <a:r>
              <a:rPr kumimoji="1" lang="en-US" altLang="ja-JP" sz="1050" b="1" dirty="0">
                <a:solidFill>
                  <a:srgbClr val="FF0000"/>
                </a:solidFill>
                <a:latin typeface="+mn-ea"/>
              </a:rPr>
              <a:t>LINE</a:t>
            </a:r>
            <a:r>
              <a:rPr kumimoji="1" lang="ja-JP" altLang="en-US" sz="1050" b="1" dirty="0">
                <a:solidFill>
                  <a:srgbClr val="FF0000"/>
                </a:solidFill>
                <a:latin typeface="+mn-ea"/>
              </a:rPr>
              <a:t>通話の着信を受けない設定にする必要</a:t>
            </a:r>
            <a:r>
              <a:rPr kumimoji="1" lang="ja-JP" altLang="en-US" sz="1050" dirty="0">
                <a:latin typeface="+mn-ea"/>
              </a:rPr>
              <a:t>があります。</a:t>
            </a:r>
            <a:endParaRPr kumimoji="1" lang="en-US" altLang="ja-JP" sz="1050" dirty="0">
              <a:latin typeface="+mn-ea"/>
            </a:endParaRPr>
          </a:p>
          <a:p>
            <a:r>
              <a:rPr kumimoji="1" lang="ja-JP" altLang="en-US" sz="1050" dirty="0">
                <a:latin typeface="+mn-ea"/>
              </a:rPr>
              <a:t>以下の手順に従い、設定を行ってください。</a:t>
            </a:r>
            <a:endParaRPr kumimoji="1" lang="en-US" altLang="ja-JP" sz="1050" dirty="0">
              <a:latin typeface="+mn-ea"/>
            </a:endParaRPr>
          </a:p>
          <a:p>
            <a:r>
              <a:rPr kumimoji="1" lang="ja-JP" altLang="en-US" sz="1050" dirty="0">
                <a:latin typeface="+mn-ea"/>
              </a:rPr>
              <a:t>オンデマンドで映像を見ているときに着信を受けた場合、</a:t>
            </a:r>
            <a:r>
              <a:rPr kumimoji="1" lang="ja-JP" altLang="en-US" sz="1050" b="1" dirty="0">
                <a:solidFill>
                  <a:srgbClr val="FF0000"/>
                </a:solidFill>
                <a:latin typeface="+mn-ea"/>
              </a:rPr>
              <a:t>映像が終了</a:t>
            </a:r>
            <a:r>
              <a:rPr kumimoji="1" lang="ja-JP" altLang="en-US" sz="1050" dirty="0">
                <a:latin typeface="+mn-ea"/>
              </a:rPr>
              <a:t>し、</a:t>
            </a:r>
            <a:r>
              <a:rPr kumimoji="1" lang="ja-JP" altLang="en-US" sz="1050" b="1" dirty="0">
                <a:solidFill>
                  <a:srgbClr val="FF0000"/>
                </a:solidFill>
                <a:latin typeface="+mn-ea"/>
              </a:rPr>
              <a:t>はじめからやり直す</a:t>
            </a:r>
            <a:r>
              <a:rPr kumimoji="1" lang="ja-JP" altLang="en-US" sz="1050" dirty="0">
                <a:latin typeface="+mn-ea"/>
              </a:rPr>
              <a:t>ことになります。</a:t>
            </a:r>
            <a:endParaRPr kumimoji="1" lang="en-US" altLang="ja-JP" sz="1050" dirty="0">
              <a:latin typeface="+mn-ea"/>
            </a:endParaRPr>
          </a:p>
        </p:txBody>
      </p:sp>
      <p:sp>
        <p:nvSpPr>
          <p:cNvPr id="21" name="テキスト ボックス 20">
            <a:extLst>
              <a:ext uri="{FF2B5EF4-FFF2-40B4-BE49-F238E27FC236}">
                <a16:creationId xmlns:a16="http://schemas.microsoft.com/office/drawing/2014/main" id="{48F70E32-0669-441E-872C-763D71E8722B}"/>
              </a:ext>
            </a:extLst>
          </p:cNvPr>
          <p:cNvSpPr txBox="1"/>
          <p:nvPr/>
        </p:nvSpPr>
        <p:spPr>
          <a:xfrm>
            <a:off x="-149087" y="633261"/>
            <a:ext cx="7156174" cy="369332"/>
          </a:xfrm>
          <a:prstGeom prst="rect">
            <a:avLst/>
          </a:prstGeom>
          <a:noFill/>
        </p:spPr>
        <p:txBody>
          <a:bodyPr wrap="square" rtlCol="0">
            <a:spAutoFit/>
          </a:bodyPr>
          <a:lstStyle/>
          <a:p>
            <a:r>
              <a:rPr kumimoji="1" lang="ja-JP" altLang="en-US" b="1" dirty="0"/>
              <a:t>［オンデマンド受講時の着信設定］</a:t>
            </a:r>
          </a:p>
        </p:txBody>
      </p:sp>
      <p:pic>
        <p:nvPicPr>
          <p:cNvPr id="24" name="図 23">
            <a:extLst>
              <a:ext uri="{FF2B5EF4-FFF2-40B4-BE49-F238E27FC236}">
                <a16:creationId xmlns:a16="http://schemas.microsoft.com/office/drawing/2014/main" id="{0959CAF6-3271-42C9-B5D6-A64F742815B2}"/>
              </a:ext>
            </a:extLst>
          </p:cNvPr>
          <p:cNvPicPr>
            <a:picLocks noChangeAspect="1"/>
          </p:cNvPicPr>
          <p:nvPr/>
        </p:nvPicPr>
        <p:blipFill>
          <a:blip r:embed="rId2"/>
          <a:stretch>
            <a:fillRect/>
          </a:stretch>
        </p:blipFill>
        <p:spPr>
          <a:xfrm>
            <a:off x="440292" y="5250873"/>
            <a:ext cx="2340086" cy="4097780"/>
          </a:xfrm>
          <a:prstGeom prst="rect">
            <a:avLst/>
          </a:prstGeom>
          <a:effectLst>
            <a:outerShdw blurRad="50800" dist="38100" dir="2700000" algn="tl" rotWithShape="0">
              <a:prstClr val="black">
                <a:alpha val="40000"/>
              </a:prstClr>
            </a:outerShdw>
          </a:effectLst>
        </p:spPr>
      </p:pic>
      <p:pic>
        <p:nvPicPr>
          <p:cNvPr id="25" name="図 24">
            <a:extLst>
              <a:ext uri="{FF2B5EF4-FFF2-40B4-BE49-F238E27FC236}">
                <a16:creationId xmlns:a16="http://schemas.microsoft.com/office/drawing/2014/main" id="{A86508F7-5E1D-4E31-81AD-C674C91D7DDE}"/>
              </a:ext>
            </a:extLst>
          </p:cNvPr>
          <p:cNvPicPr>
            <a:picLocks noChangeAspect="1"/>
          </p:cNvPicPr>
          <p:nvPr/>
        </p:nvPicPr>
        <p:blipFill>
          <a:blip r:embed="rId3"/>
          <a:stretch>
            <a:fillRect/>
          </a:stretch>
        </p:blipFill>
        <p:spPr>
          <a:xfrm>
            <a:off x="508646" y="3363793"/>
            <a:ext cx="2173162" cy="1539241"/>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6" name="正方形/長方形 25">
            <a:extLst>
              <a:ext uri="{FF2B5EF4-FFF2-40B4-BE49-F238E27FC236}">
                <a16:creationId xmlns:a16="http://schemas.microsoft.com/office/drawing/2014/main" id="{C858EE35-0A85-4DCE-902F-46D532CBA85C}"/>
              </a:ext>
            </a:extLst>
          </p:cNvPr>
          <p:cNvSpPr/>
          <p:nvPr/>
        </p:nvSpPr>
        <p:spPr>
          <a:xfrm>
            <a:off x="-36852" y="1673489"/>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600" u="sng" dirty="0">
                <a:latin typeface="+mn-ea"/>
              </a:rPr>
              <a:t>●</a:t>
            </a:r>
            <a:r>
              <a:rPr kumimoji="1" lang="en-US" altLang="ja-JP" sz="1600" u="sng" dirty="0">
                <a:latin typeface="+mn-ea"/>
              </a:rPr>
              <a:t>iOS14</a:t>
            </a:r>
            <a:r>
              <a:rPr kumimoji="1" lang="ja-JP" altLang="en-US" sz="1600" u="sng" dirty="0">
                <a:latin typeface="+mn-ea"/>
              </a:rPr>
              <a:t>の場合</a:t>
            </a:r>
            <a:endParaRPr kumimoji="1" lang="en-US" altLang="ja-JP" sz="1600" u="sng" dirty="0">
              <a:latin typeface="+mn-ea"/>
            </a:endParaRPr>
          </a:p>
        </p:txBody>
      </p:sp>
      <p:sp>
        <p:nvSpPr>
          <p:cNvPr id="27" name="正方形/長方形 26">
            <a:extLst>
              <a:ext uri="{FF2B5EF4-FFF2-40B4-BE49-F238E27FC236}">
                <a16:creationId xmlns:a16="http://schemas.microsoft.com/office/drawing/2014/main" id="{4E060DE6-3AEC-4955-A1CC-639F92F89FE3}"/>
              </a:ext>
            </a:extLst>
          </p:cNvPr>
          <p:cNvSpPr/>
          <p:nvPr/>
        </p:nvSpPr>
        <p:spPr>
          <a:xfrm>
            <a:off x="1254" y="1922747"/>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電話の着信のオフ</a:t>
            </a:r>
            <a:endParaRPr kumimoji="1" lang="en-US" altLang="ja-JP" sz="1050" dirty="0">
              <a:latin typeface="+mn-ea"/>
            </a:endParaRPr>
          </a:p>
        </p:txBody>
      </p:sp>
      <p:sp>
        <p:nvSpPr>
          <p:cNvPr id="28" name="正方形/長方形 27">
            <a:extLst>
              <a:ext uri="{FF2B5EF4-FFF2-40B4-BE49-F238E27FC236}">
                <a16:creationId xmlns:a16="http://schemas.microsoft.com/office/drawing/2014/main" id="{A7BFA9B8-AFA9-4328-955B-F31350168B54}"/>
              </a:ext>
            </a:extLst>
          </p:cNvPr>
          <p:cNvSpPr/>
          <p:nvPr/>
        </p:nvSpPr>
        <p:spPr>
          <a:xfrm>
            <a:off x="508646" y="4290932"/>
            <a:ext cx="2181315" cy="31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5363E20D-B67E-43CE-9D4A-A3797319C735}"/>
              </a:ext>
            </a:extLst>
          </p:cNvPr>
          <p:cNvSpPr/>
          <p:nvPr/>
        </p:nvSpPr>
        <p:spPr>
          <a:xfrm>
            <a:off x="60685" y="3011700"/>
            <a:ext cx="3380785"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２．以下の手順で</a:t>
            </a:r>
            <a:r>
              <a:rPr kumimoji="1" lang="ja-JP" altLang="en-US" sz="1050" b="1" dirty="0">
                <a:latin typeface="+mn-ea"/>
              </a:rPr>
              <a:t>おやすみモードを</a:t>
            </a:r>
            <a:r>
              <a:rPr kumimoji="1" lang="en-US" altLang="ja-JP" sz="1050" b="1" dirty="0">
                <a:latin typeface="+mn-ea"/>
              </a:rPr>
              <a:t>ON</a:t>
            </a:r>
            <a:r>
              <a:rPr kumimoji="1" lang="ja-JP" altLang="en-US" sz="1050" dirty="0">
                <a:latin typeface="+mn-ea"/>
              </a:rPr>
              <a:t>にします</a:t>
            </a:r>
            <a:endParaRPr kumimoji="1" lang="en-US" altLang="ja-JP" sz="1050" dirty="0">
              <a:latin typeface="+mn-ea"/>
            </a:endParaRPr>
          </a:p>
        </p:txBody>
      </p:sp>
      <p:pic>
        <p:nvPicPr>
          <p:cNvPr id="30" name="図 29">
            <a:extLst>
              <a:ext uri="{FF2B5EF4-FFF2-40B4-BE49-F238E27FC236}">
                <a16:creationId xmlns:a16="http://schemas.microsoft.com/office/drawing/2014/main" id="{EFAC4070-24B7-40F4-A991-4D3C080F31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984" y="2405550"/>
            <a:ext cx="643094" cy="643094"/>
          </a:xfrm>
          <a:prstGeom prst="rect">
            <a:avLst/>
          </a:prstGeom>
        </p:spPr>
      </p:pic>
      <p:sp>
        <p:nvSpPr>
          <p:cNvPr id="31" name="正方形/長方形 30">
            <a:extLst>
              <a:ext uri="{FF2B5EF4-FFF2-40B4-BE49-F238E27FC236}">
                <a16:creationId xmlns:a16="http://schemas.microsoft.com/office/drawing/2014/main" id="{517C4E58-C259-4FC7-A749-F1B4D2215AB6}"/>
              </a:ext>
            </a:extLst>
          </p:cNvPr>
          <p:cNvSpPr/>
          <p:nvPr/>
        </p:nvSpPr>
        <p:spPr>
          <a:xfrm>
            <a:off x="60685" y="2221849"/>
            <a:ext cx="3157717"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１．「設定」のアイコンをタップします</a:t>
            </a:r>
            <a:endParaRPr kumimoji="1" lang="en-US" altLang="ja-JP" sz="1050" dirty="0">
              <a:latin typeface="+mn-ea"/>
            </a:endParaRPr>
          </a:p>
        </p:txBody>
      </p:sp>
      <p:sp>
        <p:nvSpPr>
          <p:cNvPr id="33" name="正方形/長方形 32">
            <a:extLst>
              <a:ext uri="{FF2B5EF4-FFF2-40B4-BE49-F238E27FC236}">
                <a16:creationId xmlns:a16="http://schemas.microsoft.com/office/drawing/2014/main" id="{063B2C3A-F17C-4062-A50A-D4C96E3136E4}"/>
              </a:ext>
            </a:extLst>
          </p:cNvPr>
          <p:cNvSpPr/>
          <p:nvPr/>
        </p:nvSpPr>
        <p:spPr>
          <a:xfrm>
            <a:off x="397986" y="5735363"/>
            <a:ext cx="2382392" cy="346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BFAF073C-2E3A-4938-B590-C931B5066A1B}"/>
              </a:ext>
            </a:extLst>
          </p:cNvPr>
          <p:cNvSpPr/>
          <p:nvPr/>
        </p:nvSpPr>
        <p:spPr>
          <a:xfrm>
            <a:off x="419139" y="7012510"/>
            <a:ext cx="2382392" cy="346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38" name="正方形/長方形 37">
            <a:extLst>
              <a:ext uri="{FF2B5EF4-FFF2-40B4-BE49-F238E27FC236}">
                <a16:creationId xmlns:a16="http://schemas.microsoft.com/office/drawing/2014/main" id="{878DCF72-2189-4985-81ED-CE95CEBC75DE}"/>
              </a:ext>
            </a:extLst>
          </p:cNvPr>
          <p:cNvSpPr/>
          <p:nvPr/>
        </p:nvSpPr>
        <p:spPr>
          <a:xfrm>
            <a:off x="419139" y="8149289"/>
            <a:ext cx="2382392" cy="346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27442457-AF9E-437C-A68F-5AF9903106FF}"/>
              </a:ext>
            </a:extLst>
          </p:cNvPr>
          <p:cNvSpPr/>
          <p:nvPr/>
        </p:nvSpPr>
        <p:spPr>
          <a:xfrm>
            <a:off x="397986" y="8739680"/>
            <a:ext cx="2382392" cy="346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44" name="矢印: 下 43">
            <a:extLst>
              <a:ext uri="{FF2B5EF4-FFF2-40B4-BE49-F238E27FC236}">
                <a16:creationId xmlns:a16="http://schemas.microsoft.com/office/drawing/2014/main" id="{91EA3C17-B8F5-47E0-89D8-CA7BBF72C494}"/>
              </a:ext>
            </a:extLst>
          </p:cNvPr>
          <p:cNvSpPr/>
          <p:nvPr/>
        </p:nvSpPr>
        <p:spPr>
          <a:xfrm>
            <a:off x="1467262" y="4951771"/>
            <a:ext cx="213669" cy="302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0B6B1872-727A-43E1-AC8D-8FD85BED8AA0}"/>
              </a:ext>
            </a:extLst>
          </p:cNvPr>
          <p:cNvPicPr>
            <a:picLocks noChangeAspect="1"/>
          </p:cNvPicPr>
          <p:nvPr/>
        </p:nvPicPr>
        <p:blipFill>
          <a:blip r:embed="rId5"/>
          <a:stretch>
            <a:fillRect/>
          </a:stretch>
        </p:blipFill>
        <p:spPr>
          <a:xfrm>
            <a:off x="3724331" y="7098124"/>
            <a:ext cx="2908298" cy="853951"/>
          </a:xfrm>
          <a:prstGeom prst="rect">
            <a:avLst/>
          </a:prstGeom>
          <a:effectLst>
            <a:outerShdw blurRad="50800" dist="38100" dir="2700000" algn="tl" rotWithShape="0">
              <a:prstClr val="black">
                <a:alpha val="40000"/>
              </a:prstClr>
            </a:outerShdw>
          </a:effectLst>
        </p:spPr>
      </p:pic>
      <p:pic>
        <p:nvPicPr>
          <p:cNvPr id="47" name="図 46">
            <a:extLst>
              <a:ext uri="{FF2B5EF4-FFF2-40B4-BE49-F238E27FC236}">
                <a16:creationId xmlns:a16="http://schemas.microsoft.com/office/drawing/2014/main" id="{62982244-1F47-4FBF-8655-E3C83B240A43}"/>
              </a:ext>
            </a:extLst>
          </p:cNvPr>
          <p:cNvPicPr>
            <a:picLocks noChangeAspect="1"/>
          </p:cNvPicPr>
          <p:nvPr/>
        </p:nvPicPr>
        <p:blipFill>
          <a:blip r:embed="rId6"/>
          <a:stretch>
            <a:fillRect/>
          </a:stretch>
        </p:blipFill>
        <p:spPr>
          <a:xfrm>
            <a:off x="3718354" y="5250873"/>
            <a:ext cx="2783278" cy="1292553"/>
          </a:xfrm>
          <a:prstGeom prst="rect">
            <a:avLst/>
          </a:prstGeom>
          <a:effectLst>
            <a:outerShdw blurRad="50800" dist="38100" dir="2700000" algn="tl" rotWithShape="0">
              <a:prstClr val="black">
                <a:alpha val="40000"/>
              </a:prstClr>
            </a:outerShdw>
          </a:effectLst>
        </p:spPr>
      </p:pic>
      <p:pic>
        <p:nvPicPr>
          <p:cNvPr id="49" name="図 48">
            <a:extLst>
              <a:ext uri="{FF2B5EF4-FFF2-40B4-BE49-F238E27FC236}">
                <a16:creationId xmlns:a16="http://schemas.microsoft.com/office/drawing/2014/main" id="{F9B2AA36-6B18-4A7F-9E79-74BC8C21E92D}"/>
              </a:ext>
            </a:extLst>
          </p:cNvPr>
          <p:cNvPicPr>
            <a:picLocks noChangeAspect="1"/>
          </p:cNvPicPr>
          <p:nvPr/>
        </p:nvPicPr>
        <p:blipFill>
          <a:blip r:embed="rId7"/>
          <a:stretch>
            <a:fillRect/>
          </a:stretch>
        </p:blipFill>
        <p:spPr>
          <a:xfrm>
            <a:off x="3905277" y="3303643"/>
            <a:ext cx="2267543" cy="1574576"/>
          </a:xfrm>
          <a:prstGeom prst="rect">
            <a:avLst/>
          </a:prstGeom>
          <a:effectLst>
            <a:outerShdw blurRad="50800" dist="38100" dir="2700000" algn="tl" rotWithShape="0">
              <a:prstClr val="black">
                <a:alpha val="40000"/>
              </a:prstClr>
            </a:outerShdw>
          </a:effectLst>
        </p:spPr>
      </p:pic>
      <p:sp>
        <p:nvSpPr>
          <p:cNvPr id="52" name="正方形/長方形 51">
            <a:extLst>
              <a:ext uri="{FF2B5EF4-FFF2-40B4-BE49-F238E27FC236}">
                <a16:creationId xmlns:a16="http://schemas.microsoft.com/office/drawing/2014/main" id="{D498D083-C127-4E38-8680-4E0660DBA55D}"/>
              </a:ext>
            </a:extLst>
          </p:cNvPr>
          <p:cNvSpPr/>
          <p:nvPr/>
        </p:nvSpPr>
        <p:spPr>
          <a:xfrm>
            <a:off x="3985260" y="4090876"/>
            <a:ext cx="2144463" cy="31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06F8774F-33B9-41CF-92D0-37B2F630F7A8}"/>
              </a:ext>
            </a:extLst>
          </p:cNvPr>
          <p:cNvSpPr/>
          <p:nvPr/>
        </p:nvSpPr>
        <p:spPr>
          <a:xfrm>
            <a:off x="3765941" y="5670165"/>
            <a:ext cx="2729722" cy="296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61" name="正方形/長方形 60">
            <a:extLst>
              <a:ext uri="{FF2B5EF4-FFF2-40B4-BE49-F238E27FC236}">
                <a16:creationId xmlns:a16="http://schemas.microsoft.com/office/drawing/2014/main" id="{F002B69E-29F4-4F66-8C75-126F0F702859}"/>
              </a:ext>
            </a:extLst>
          </p:cNvPr>
          <p:cNvSpPr/>
          <p:nvPr/>
        </p:nvSpPr>
        <p:spPr>
          <a:xfrm>
            <a:off x="3765125" y="7545715"/>
            <a:ext cx="2867504" cy="301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62" name="正方形/長方形 61">
            <a:extLst>
              <a:ext uri="{FF2B5EF4-FFF2-40B4-BE49-F238E27FC236}">
                <a16:creationId xmlns:a16="http://schemas.microsoft.com/office/drawing/2014/main" id="{D24BC48A-4425-4102-8B25-0A65DB427B3E}"/>
              </a:ext>
            </a:extLst>
          </p:cNvPr>
          <p:cNvSpPr/>
          <p:nvPr/>
        </p:nvSpPr>
        <p:spPr>
          <a:xfrm>
            <a:off x="3623688" y="2197756"/>
            <a:ext cx="3157717"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１．「設定」のアイコンをタップします</a:t>
            </a:r>
            <a:endParaRPr kumimoji="1" lang="en-US" altLang="ja-JP" sz="1050" dirty="0">
              <a:latin typeface="+mn-ea"/>
            </a:endParaRPr>
          </a:p>
        </p:txBody>
      </p:sp>
      <p:sp>
        <p:nvSpPr>
          <p:cNvPr id="63" name="正方形/長方形 62">
            <a:extLst>
              <a:ext uri="{FF2B5EF4-FFF2-40B4-BE49-F238E27FC236}">
                <a16:creationId xmlns:a16="http://schemas.microsoft.com/office/drawing/2014/main" id="{93D603DA-FD57-4A4F-B91E-D534812A0C16}"/>
              </a:ext>
            </a:extLst>
          </p:cNvPr>
          <p:cNvSpPr/>
          <p:nvPr/>
        </p:nvSpPr>
        <p:spPr>
          <a:xfrm>
            <a:off x="3303455" y="1688238"/>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600" u="sng" dirty="0">
                <a:latin typeface="+mn-ea"/>
              </a:rPr>
              <a:t>●</a:t>
            </a:r>
            <a:r>
              <a:rPr kumimoji="1" lang="en-US" altLang="ja-JP" sz="1600" u="sng" dirty="0">
                <a:latin typeface="+mn-ea"/>
              </a:rPr>
              <a:t>iOS15</a:t>
            </a:r>
            <a:r>
              <a:rPr kumimoji="1" lang="ja-JP" altLang="en-US" sz="1600" u="sng" dirty="0">
                <a:latin typeface="+mn-ea"/>
              </a:rPr>
              <a:t>の場合</a:t>
            </a:r>
            <a:endParaRPr kumimoji="1" lang="en-US" altLang="ja-JP" sz="1600" u="sng" dirty="0">
              <a:latin typeface="+mn-ea"/>
            </a:endParaRPr>
          </a:p>
        </p:txBody>
      </p:sp>
      <p:sp>
        <p:nvSpPr>
          <p:cNvPr id="64" name="正方形/長方形 63">
            <a:extLst>
              <a:ext uri="{FF2B5EF4-FFF2-40B4-BE49-F238E27FC236}">
                <a16:creationId xmlns:a16="http://schemas.microsoft.com/office/drawing/2014/main" id="{06DE7BE0-C3D5-4BC8-92E4-6DDD890EB1C7}"/>
              </a:ext>
            </a:extLst>
          </p:cNvPr>
          <p:cNvSpPr/>
          <p:nvPr/>
        </p:nvSpPr>
        <p:spPr>
          <a:xfrm>
            <a:off x="3626302" y="3011700"/>
            <a:ext cx="3380785"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２．以下の手順で</a:t>
            </a:r>
            <a:r>
              <a:rPr kumimoji="1" lang="ja-JP" altLang="en-US" sz="1050" b="1" dirty="0">
                <a:latin typeface="+mn-ea"/>
              </a:rPr>
              <a:t>おやすみモードを</a:t>
            </a:r>
            <a:r>
              <a:rPr kumimoji="1" lang="en-US" altLang="ja-JP" sz="1050" b="1" dirty="0">
                <a:latin typeface="+mn-ea"/>
              </a:rPr>
              <a:t>ON</a:t>
            </a:r>
            <a:r>
              <a:rPr kumimoji="1" lang="ja-JP" altLang="en-US" sz="1050" dirty="0">
                <a:latin typeface="+mn-ea"/>
              </a:rPr>
              <a:t>にします</a:t>
            </a:r>
            <a:endParaRPr kumimoji="1" lang="en-US" altLang="ja-JP" sz="1050" dirty="0">
              <a:latin typeface="+mn-ea"/>
            </a:endParaRPr>
          </a:p>
        </p:txBody>
      </p:sp>
      <p:pic>
        <p:nvPicPr>
          <p:cNvPr id="65" name="図 64">
            <a:extLst>
              <a:ext uri="{FF2B5EF4-FFF2-40B4-BE49-F238E27FC236}">
                <a16:creationId xmlns:a16="http://schemas.microsoft.com/office/drawing/2014/main" id="{BEC302BB-557F-4A4D-B8C4-6A580BC44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258" y="2399251"/>
            <a:ext cx="643094" cy="643094"/>
          </a:xfrm>
          <a:prstGeom prst="rect">
            <a:avLst/>
          </a:prstGeom>
        </p:spPr>
      </p:pic>
      <p:sp>
        <p:nvSpPr>
          <p:cNvPr id="66" name="矢印: 下 65">
            <a:extLst>
              <a:ext uri="{FF2B5EF4-FFF2-40B4-BE49-F238E27FC236}">
                <a16:creationId xmlns:a16="http://schemas.microsoft.com/office/drawing/2014/main" id="{5C095364-BDA4-4D5B-933A-33D7630356F6}"/>
              </a:ext>
            </a:extLst>
          </p:cNvPr>
          <p:cNvSpPr/>
          <p:nvPr/>
        </p:nvSpPr>
        <p:spPr>
          <a:xfrm>
            <a:off x="5014012" y="6603567"/>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下 66">
            <a:extLst>
              <a:ext uri="{FF2B5EF4-FFF2-40B4-BE49-F238E27FC236}">
                <a16:creationId xmlns:a16="http://schemas.microsoft.com/office/drawing/2014/main" id="{B34645DC-A7F7-4C10-BB7D-CA3617877442}"/>
              </a:ext>
            </a:extLst>
          </p:cNvPr>
          <p:cNvSpPr/>
          <p:nvPr/>
        </p:nvSpPr>
        <p:spPr>
          <a:xfrm>
            <a:off x="5014012" y="4929121"/>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21004E21-20C7-42FF-8815-C7F3E2863D03}"/>
              </a:ext>
            </a:extLst>
          </p:cNvPr>
          <p:cNvCxnSpPr>
            <a:cxnSpLocks/>
          </p:cNvCxnSpPr>
          <p:nvPr/>
        </p:nvCxnSpPr>
        <p:spPr>
          <a:xfrm flipH="1">
            <a:off x="3214757" y="1725287"/>
            <a:ext cx="14029" cy="6977816"/>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226F0652-B158-4ED2-AF32-773FF047530F}"/>
              </a:ext>
            </a:extLst>
          </p:cNvPr>
          <p:cNvSpPr/>
          <p:nvPr/>
        </p:nvSpPr>
        <p:spPr>
          <a:xfrm>
            <a:off x="0" y="-948"/>
            <a:ext cx="6858000" cy="601449"/>
          </a:xfrm>
          <a:prstGeom prst="rect">
            <a:avLst/>
          </a:prstGeom>
          <a:solidFill>
            <a:srgbClr val="2683C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オンライン学科教習 の 受講前設定</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オンデマンド編</a:t>
            </a:r>
            <a:r>
              <a:rPr kumimoji="1" lang="en-US" altLang="ja-JP" sz="2000" dirty="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9886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3B7E5BA-D80E-7DCD-7443-503420555A86}"/>
              </a:ext>
            </a:extLst>
          </p:cNvPr>
          <p:cNvPicPr>
            <a:picLocks noChangeAspect="1"/>
          </p:cNvPicPr>
          <p:nvPr/>
        </p:nvPicPr>
        <p:blipFill>
          <a:blip r:embed="rId2"/>
          <a:stretch>
            <a:fillRect/>
          </a:stretch>
        </p:blipFill>
        <p:spPr>
          <a:xfrm>
            <a:off x="765976" y="6150567"/>
            <a:ext cx="2314714" cy="2691866"/>
          </a:xfrm>
          <a:prstGeom prst="rect">
            <a:avLst/>
          </a:prstGeom>
          <a:effectLst>
            <a:outerShdw blurRad="50800" dist="38100" dir="2700000" algn="tl" rotWithShape="0">
              <a:prstClr val="black">
                <a:alpha val="40000"/>
              </a:prstClr>
            </a:outerShdw>
          </a:effectLst>
        </p:spPr>
      </p:pic>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6</a:t>
            </a:fld>
            <a:endParaRPr kumimoji="1" lang="ja-JP" altLang="en-US" dirty="0"/>
          </a:p>
        </p:txBody>
      </p:sp>
      <p:sp>
        <p:nvSpPr>
          <p:cNvPr id="21" name="テキスト ボックス 20">
            <a:extLst>
              <a:ext uri="{FF2B5EF4-FFF2-40B4-BE49-F238E27FC236}">
                <a16:creationId xmlns:a16="http://schemas.microsoft.com/office/drawing/2014/main" id="{48F70E32-0669-441E-872C-763D71E8722B}"/>
              </a:ext>
            </a:extLst>
          </p:cNvPr>
          <p:cNvSpPr txBox="1"/>
          <p:nvPr/>
        </p:nvSpPr>
        <p:spPr>
          <a:xfrm>
            <a:off x="-149087" y="633261"/>
            <a:ext cx="7156174" cy="369332"/>
          </a:xfrm>
          <a:prstGeom prst="rect">
            <a:avLst/>
          </a:prstGeom>
          <a:noFill/>
        </p:spPr>
        <p:txBody>
          <a:bodyPr wrap="square" rtlCol="0">
            <a:spAutoFit/>
          </a:bodyPr>
          <a:lstStyle/>
          <a:p>
            <a:r>
              <a:rPr kumimoji="1" lang="ja-JP" altLang="en-US" b="1" dirty="0"/>
              <a:t>［オンデマンド受講時の着信設定］</a:t>
            </a:r>
          </a:p>
        </p:txBody>
      </p:sp>
      <p:sp>
        <p:nvSpPr>
          <p:cNvPr id="26" name="正方形/長方形 25">
            <a:extLst>
              <a:ext uri="{FF2B5EF4-FFF2-40B4-BE49-F238E27FC236}">
                <a16:creationId xmlns:a16="http://schemas.microsoft.com/office/drawing/2014/main" id="{C858EE35-0A85-4DCE-902F-46D532CBA85C}"/>
              </a:ext>
            </a:extLst>
          </p:cNvPr>
          <p:cNvSpPr/>
          <p:nvPr/>
        </p:nvSpPr>
        <p:spPr>
          <a:xfrm>
            <a:off x="84171" y="1243183"/>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600" u="sng" dirty="0">
                <a:latin typeface="+mn-ea"/>
              </a:rPr>
              <a:t>●</a:t>
            </a:r>
            <a:r>
              <a:rPr kumimoji="1" lang="en-US" altLang="ja-JP" sz="1600" u="sng" dirty="0">
                <a:latin typeface="+mn-ea"/>
              </a:rPr>
              <a:t>iOS16</a:t>
            </a:r>
            <a:r>
              <a:rPr kumimoji="1" lang="ja-JP" altLang="en-US" sz="1600" u="sng" dirty="0">
                <a:latin typeface="+mn-ea"/>
              </a:rPr>
              <a:t>の場合</a:t>
            </a:r>
            <a:endParaRPr kumimoji="1" lang="en-US" altLang="ja-JP" sz="1600" u="sng" dirty="0">
              <a:latin typeface="+mn-ea"/>
            </a:endParaRPr>
          </a:p>
        </p:txBody>
      </p:sp>
      <p:pic>
        <p:nvPicPr>
          <p:cNvPr id="47" name="図 46">
            <a:extLst>
              <a:ext uri="{FF2B5EF4-FFF2-40B4-BE49-F238E27FC236}">
                <a16:creationId xmlns:a16="http://schemas.microsoft.com/office/drawing/2014/main" id="{62982244-1F47-4FBF-8655-E3C83B240A43}"/>
              </a:ext>
            </a:extLst>
          </p:cNvPr>
          <p:cNvPicPr>
            <a:picLocks noChangeAspect="1"/>
          </p:cNvPicPr>
          <p:nvPr/>
        </p:nvPicPr>
        <p:blipFill>
          <a:blip r:embed="rId3"/>
          <a:stretch>
            <a:fillRect/>
          </a:stretch>
        </p:blipFill>
        <p:spPr>
          <a:xfrm>
            <a:off x="525009" y="4697333"/>
            <a:ext cx="2783278" cy="1292553"/>
          </a:xfrm>
          <a:prstGeom prst="rect">
            <a:avLst/>
          </a:prstGeom>
          <a:effectLst>
            <a:outerShdw blurRad="50800" dist="38100" dir="2700000" algn="tl" rotWithShape="0">
              <a:prstClr val="black">
                <a:alpha val="40000"/>
              </a:prstClr>
            </a:outerShdw>
          </a:effectLst>
        </p:spPr>
      </p:pic>
      <p:pic>
        <p:nvPicPr>
          <p:cNvPr id="49" name="図 48">
            <a:extLst>
              <a:ext uri="{FF2B5EF4-FFF2-40B4-BE49-F238E27FC236}">
                <a16:creationId xmlns:a16="http://schemas.microsoft.com/office/drawing/2014/main" id="{F9B2AA36-6B18-4A7F-9E79-74BC8C21E92D}"/>
              </a:ext>
            </a:extLst>
          </p:cNvPr>
          <p:cNvPicPr>
            <a:picLocks noChangeAspect="1"/>
          </p:cNvPicPr>
          <p:nvPr/>
        </p:nvPicPr>
        <p:blipFill>
          <a:blip r:embed="rId4"/>
          <a:stretch>
            <a:fillRect/>
          </a:stretch>
        </p:blipFill>
        <p:spPr>
          <a:xfrm>
            <a:off x="685993" y="2843510"/>
            <a:ext cx="2267543" cy="1574576"/>
          </a:xfrm>
          <a:prstGeom prst="rect">
            <a:avLst/>
          </a:prstGeom>
          <a:effectLst>
            <a:outerShdw blurRad="50800" dist="38100" dir="2700000" algn="tl" rotWithShape="0">
              <a:prstClr val="black">
                <a:alpha val="40000"/>
              </a:prstClr>
            </a:outerShdw>
          </a:effectLst>
        </p:spPr>
      </p:pic>
      <p:sp>
        <p:nvSpPr>
          <p:cNvPr id="52" name="正方形/長方形 51">
            <a:extLst>
              <a:ext uri="{FF2B5EF4-FFF2-40B4-BE49-F238E27FC236}">
                <a16:creationId xmlns:a16="http://schemas.microsoft.com/office/drawing/2014/main" id="{D498D083-C127-4E38-8680-4E0660DBA55D}"/>
              </a:ext>
            </a:extLst>
          </p:cNvPr>
          <p:cNvSpPr/>
          <p:nvPr/>
        </p:nvSpPr>
        <p:spPr>
          <a:xfrm>
            <a:off x="765976" y="3630743"/>
            <a:ext cx="2144463" cy="31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06F8774F-33B9-41CF-92D0-37B2F630F7A8}"/>
              </a:ext>
            </a:extLst>
          </p:cNvPr>
          <p:cNvSpPr/>
          <p:nvPr/>
        </p:nvSpPr>
        <p:spPr>
          <a:xfrm>
            <a:off x="544621" y="5105305"/>
            <a:ext cx="2729722" cy="296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61" name="正方形/長方形 60">
            <a:extLst>
              <a:ext uri="{FF2B5EF4-FFF2-40B4-BE49-F238E27FC236}">
                <a16:creationId xmlns:a16="http://schemas.microsoft.com/office/drawing/2014/main" id="{F002B69E-29F4-4F66-8C75-126F0F702859}"/>
              </a:ext>
            </a:extLst>
          </p:cNvPr>
          <p:cNvSpPr/>
          <p:nvPr/>
        </p:nvSpPr>
        <p:spPr>
          <a:xfrm>
            <a:off x="765976" y="7958175"/>
            <a:ext cx="1143506" cy="5977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62" name="正方形/長方形 61">
            <a:extLst>
              <a:ext uri="{FF2B5EF4-FFF2-40B4-BE49-F238E27FC236}">
                <a16:creationId xmlns:a16="http://schemas.microsoft.com/office/drawing/2014/main" id="{D24BC48A-4425-4102-8B25-0A65DB427B3E}"/>
              </a:ext>
            </a:extLst>
          </p:cNvPr>
          <p:cNvSpPr/>
          <p:nvPr/>
        </p:nvSpPr>
        <p:spPr>
          <a:xfrm>
            <a:off x="404404" y="1737623"/>
            <a:ext cx="3157717"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１．「設定」のアイコンをタップします</a:t>
            </a:r>
            <a:endParaRPr kumimoji="1" lang="en-US" altLang="ja-JP" sz="1050" dirty="0">
              <a:latin typeface="+mn-ea"/>
            </a:endParaRPr>
          </a:p>
        </p:txBody>
      </p:sp>
      <p:sp>
        <p:nvSpPr>
          <p:cNvPr id="64" name="正方形/長方形 63">
            <a:extLst>
              <a:ext uri="{FF2B5EF4-FFF2-40B4-BE49-F238E27FC236}">
                <a16:creationId xmlns:a16="http://schemas.microsoft.com/office/drawing/2014/main" id="{06DE7BE0-C3D5-4BC8-92E4-6DDD890EB1C7}"/>
              </a:ext>
            </a:extLst>
          </p:cNvPr>
          <p:cNvSpPr/>
          <p:nvPr/>
        </p:nvSpPr>
        <p:spPr>
          <a:xfrm>
            <a:off x="407018" y="2551567"/>
            <a:ext cx="3380785"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２．以下の手順で</a:t>
            </a:r>
            <a:r>
              <a:rPr kumimoji="1" lang="ja-JP" altLang="en-US" sz="1050" b="1" dirty="0">
                <a:latin typeface="+mn-ea"/>
              </a:rPr>
              <a:t>おやすみモードを</a:t>
            </a:r>
            <a:r>
              <a:rPr kumimoji="1" lang="en-US" altLang="ja-JP" sz="1050" b="1" dirty="0">
                <a:latin typeface="+mn-ea"/>
              </a:rPr>
              <a:t>ON</a:t>
            </a:r>
            <a:r>
              <a:rPr kumimoji="1" lang="ja-JP" altLang="en-US" sz="1050" dirty="0">
                <a:latin typeface="+mn-ea"/>
              </a:rPr>
              <a:t>にします</a:t>
            </a:r>
            <a:endParaRPr kumimoji="1" lang="en-US" altLang="ja-JP" sz="1050" dirty="0">
              <a:latin typeface="+mn-ea"/>
            </a:endParaRPr>
          </a:p>
        </p:txBody>
      </p:sp>
      <p:pic>
        <p:nvPicPr>
          <p:cNvPr id="65" name="図 64">
            <a:extLst>
              <a:ext uri="{FF2B5EF4-FFF2-40B4-BE49-F238E27FC236}">
                <a16:creationId xmlns:a16="http://schemas.microsoft.com/office/drawing/2014/main" id="{BEC302BB-557F-4A4D-B8C4-6A580BC44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3974" y="1939118"/>
            <a:ext cx="643094" cy="643094"/>
          </a:xfrm>
          <a:prstGeom prst="rect">
            <a:avLst/>
          </a:prstGeom>
        </p:spPr>
      </p:pic>
      <p:sp>
        <p:nvSpPr>
          <p:cNvPr id="66" name="矢印: 下 65">
            <a:extLst>
              <a:ext uri="{FF2B5EF4-FFF2-40B4-BE49-F238E27FC236}">
                <a16:creationId xmlns:a16="http://schemas.microsoft.com/office/drawing/2014/main" id="{5C095364-BDA4-4D5B-933A-33D7630356F6}"/>
              </a:ext>
            </a:extLst>
          </p:cNvPr>
          <p:cNvSpPr/>
          <p:nvPr/>
        </p:nvSpPr>
        <p:spPr>
          <a:xfrm>
            <a:off x="1794728" y="6022507"/>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下 66">
            <a:extLst>
              <a:ext uri="{FF2B5EF4-FFF2-40B4-BE49-F238E27FC236}">
                <a16:creationId xmlns:a16="http://schemas.microsoft.com/office/drawing/2014/main" id="{B34645DC-A7F7-4C10-BB7D-CA3617877442}"/>
              </a:ext>
            </a:extLst>
          </p:cNvPr>
          <p:cNvSpPr/>
          <p:nvPr/>
        </p:nvSpPr>
        <p:spPr>
          <a:xfrm>
            <a:off x="1794728" y="4468988"/>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21004E21-20C7-42FF-8815-C7F3E2863D03}"/>
              </a:ext>
            </a:extLst>
          </p:cNvPr>
          <p:cNvCxnSpPr>
            <a:cxnSpLocks/>
          </p:cNvCxnSpPr>
          <p:nvPr/>
        </p:nvCxnSpPr>
        <p:spPr>
          <a:xfrm flipH="1">
            <a:off x="3642210" y="1677898"/>
            <a:ext cx="14029" cy="6977816"/>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226F0652-B158-4ED2-AF32-773FF047530F}"/>
              </a:ext>
            </a:extLst>
          </p:cNvPr>
          <p:cNvSpPr/>
          <p:nvPr/>
        </p:nvSpPr>
        <p:spPr>
          <a:xfrm>
            <a:off x="0" y="-948"/>
            <a:ext cx="6858000" cy="601449"/>
          </a:xfrm>
          <a:prstGeom prst="rect">
            <a:avLst/>
          </a:prstGeom>
          <a:solidFill>
            <a:srgbClr val="2683C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オンライン学科教習 の 受講前設定</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オンデマンド編</a:t>
            </a:r>
            <a:r>
              <a:rPr kumimoji="1" lang="en-US" altLang="ja-JP" sz="2000" dirty="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cxnSp>
        <p:nvCxnSpPr>
          <p:cNvPr id="6" name="コネクタ: カギ線 5">
            <a:extLst>
              <a:ext uri="{FF2B5EF4-FFF2-40B4-BE49-F238E27FC236}">
                <a16:creationId xmlns:a16="http://schemas.microsoft.com/office/drawing/2014/main" id="{E95AD6F9-C3E0-3E86-E62A-0DE125CEF5AA}"/>
              </a:ext>
            </a:extLst>
          </p:cNvPr>
          <p:cNvCxnSpPr>
            <a:cxnSpLocks/>
            <a:stCxn id="3" idx="3"/>
            <a:endCxn id="8" idx="1"/>
          </p:cNvCxnSpPr>
          <p:nvPr/>
        </p:nvCxnSpPr>
        <p:spPr>
          <a:xfrm flipV="1">
            <a:off x="3080690" y="3226898"/>
            <a:ext cx="829155" cy="4269602"/>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53943791-F83F-373D-BF3D-AC9B9EAD226B}"/>
              </a:ext>
            </a:extLst>
          </p:cNvPr>
          <p:cNvPicPr>
            <a:picLocks noChangeAspect="1"/>
          </p:cNvPicPr>
          <p:nvPr/>
        </p:nvPicPr>
        <p:blipFill>
          <a:blip r:embed="rId6"/>
          <a:stretch>
            <a:fillRect/>
          </a:stretch>
        </p:blipFill>
        <p:spPr>
          <a:xfrm>
            <a:off x="3909845" y="1348490"/>
            <a:ext cx="2778504" cy="3756815"/>
          </a:xfrm>
          <a:prstGeom prst="rect">
            <a:avLst/>
          </a:prstGeom>
          <a:effectLst>
            <a:outerShdw blurRad="50800" dist="38100" dir="2700000" algn="tl" rotWithShape="0">
              <a:prstClr val="black">
                <a:alpha val="40000"/>
              </a:prstClr>
            </a:outerShdw>
          </a:effectLst>
        </p:spPr>
      </p:pic>
      <p:sp>
        <p:nvSpPr>
          <p:cNvPr id="12" name="正方形/長方形 11">
            <a:extLst>
              <a:ext uri="{FF2B5EF4-FFF2-40B4-BE49-F238E27FC236}">
                <a16:creationId xmlns:a16="http://schemas.microsoft.com/office/drawing/2014/main" id="{C78D91B3-71E8-A73E-60DF-C15375C2581E}"/>
              </a:ext>
            </a:extLst>
          </p:cNvPr>
          <p:cNvSpPr/>
          <p:nvPr/>
        </p:nvSpPr>
        <p:spPr>
          <a:xfrm>
            <a:off x="3922040" y="2122654"/>
            <a:ext cx="2754113" cy="471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6D30283E-9929-2762-1481-40456B304642}"/>
              </a:ext>
            </a:extLst>
          </p:cNvPr>
          <p:cNvSpPr/>
          <p:nvPr/>
        </p:nvSpPr>
        <p:spPr>
          <a:xfrm>
            <a:off x="4863958" y="4312249"/>
            <a:ext cx="1712370" cy="425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14" name="吹き出し: 折線 13">
            <a:extLst>
              <a:ext uri="{FF2B5EF4-FFF2-40B4-BE49-F238E27FC236}">
                <a16:creationId xmlns:a16="http://schemas.microsoft.com/office/drawing/2014/main" id="{8FCA5052-0B7C-76F5-B2A6-BC5078C681BD}"/>
              </a:ext>
            </a:extLst>
          </p:cNvPr>
          <p:cNvSpPr/>
          <p:nvPr/>
        </p:nvSpPr>
        <p:spPr>
          <a:xfrm>
            <a:off x="3869807" y="5253767"/>
            <a:ext cx="1283014" cy="638741"/>
          </a:xfrm>
          <a:prstGeom prst="borderCallout2">
            <a:avLst>
              <a:gd name="adj1" fmla="val -1828"/>
              <a:gd name="adj2" fmla="val 11759"/>
              <a:gd name="adj3" fmla="val -71978"/>
              <a:gd name="adj4" fmla="val 11775"/>
              <a:gd name="adj5" fmla="val -187453"/>
              <a:gd name="adj6" fmla="val 32943"/>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50" dirty="0">
                <a:solidFill>
                  <a:schemeClr val="tx1">
                    <a:lumMod val="75000"/>
                    <a:lumOff val="25000"/>
                  </a:schemeClr>
                </a:solidFill>
                <a:latin typeface="+mn-ea"/>
              </a:rPr>
              <a:t>連絡先を</a:t>
            </a:r>
            <a:endParaRPr kumimoji="1" lang="en-US" altLang="ja-JP" sz="1050" dirty="0">
              <a:solidFill>
                <a:schemeClr val="tx1">
                  <a:lumMod val="75000"/>
                  <a:lumOff val="25000"/>
                </a:schemeClr>
              </a:solidFill>
              <a:latin typeface="+mn-ea"/>
            </a:endParaRPr>
          </a:p>
          <a:p>
            <a:r>
              <a:rPr kumimoji="1" lang="ja-JP" altLang="en-US" sz="1050" dirty="0">
                <a:solidFill>
                  <a:schemeClr val="tx1">
                    <a:lumMod val="75000"/>
                    <a:lumOff val="25000"/>
                  </a:schemeClr>
                </a:solidFill>
                <a:latin typeface="+mn-ea"/>
              </a:rPr>
              <a:t>空の状態にします</a:t>
            </a:r>
            <a:endParaRPr kumimoji="1" lang="en-US" altLang="ja-JP" sz="1050" dirty="0">
              <a:solidFill>
                <a:schemeClr val="tx1">
                  <a:lumMod val="75000"/>
                  <a:lumOff val="25000"/>
                </a:schemeClr>
              </a:solidFill>
              <a:latin typeface="+mn-ea"/>
            </a:endParaRPr>
          </a:p>
        </p:txBody>
      </p:sp>
      <p:sp>
        <p:nvSpPr>
          <p:cNvPr id="15" name="吹き出し: 折線 14">
            <a:extLst>
              <a:ext uri="{FF2B5EF4-FFF2-40B4-BE49-F238E27FC236}">
                <a16:creationId xmlns:a16="http://schemas.microsoft.com/office/drawing/2014/main" id="{3FD25387-E535-4712-FF98-0638048BE770}"/>
              </a:ext>
            </a:extLst>
          </p:cNvPr>
          <p:cNvSpPr/>
          <p:nvPr/>
        </p:nvSpPr>
        <p:spPr>
          <a:xfrm>
            <a:off x="4011892" y="693639"/>
            <a:ext cx="2664261" cy="453749"/>
          </a:xfrm>
          <a:prstGeom prst="borderCallout2">
            <a:avLst>
              <a:gd name="adj1" fmla="val 98932"/>
              <a:gd name="adj2" fmla="val 29581"/>
              <a:gd name="adj3" fmla="val 186079"/>
              <a:gd name="adj4" fmla="val 29635"/>
              <a:gd name="adj5" fmla="val 310909"/>
              <a:gd name="adj6" fmla="val 43699"/>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50" dirty="0">
                <a:solidFill>
                  <a:schemeClr val="tx1">
                    <a:lumMod val="75000"/>
                    <a:lumOff val="25000"/>
                  </a:schemeClr>
                </a:solidFill>
                <a:latin typeface="+mn-ea"/>
              </a:rPr>
              <a:t>「通知を許可」を選択します</a:t>
            </a:r>
            <a:endParaRPr kumimoji="1" lang="en-US" altLang="ja-JP" sz="1050" dirty="0">
              <a:solidFill>
                <a:schemeClr val="tx1">
                  <a:lumMod val="75000"/>
                  <a:lumOff val="25000"/>
                </a:schemeClr>
              </a:solidFill>
              <a:latin typeface="+mn-ea"/>
            </a:endParaRPr>
          </a:p>
        </p:txBody>
      </p:sp>
      <p:sp>
        <p:nvSpPr>
          <p:cNvPr id="19" name="吹き出し: 折線 18">
            <a:extLst>
              <a:ext uri="{FF2B5EF4-FFF2-40B4-BE49-F238E27FC236}">
                <a16:creationId xmlns:a16="http://schemas.microsoft.com/office/drawing/2014/main" id="{DAC77E65-9FB0-00F5-D73F-BC1C9061D085}"/>
              </a:ext>
            </a:extLst>
          </p:cNvPr>
          <p:cNvSpPr/>
          <p:nvPr/>
        </p:nvSpPr>
        <p:spPr>
          <a:xfrm>
            <a:off x="3833111" y="6141182"/>
            <a:ext cx="2664261" cy="842531"/>
          </a:xfrm>
          <a:prstGeom prst="borderCallout2">
            <a:avLst>
              <a:gd name="adj1" fmla="val 2960"/>
              <a:gd name="adj2" fmla="val 83586"/>
              <a:gd name="adj3" fmla="val -105495"/>
              <a:gd name="adj4" fmla="val 83136"/>
              <a:gd name="adj5" fmla="val -169875"/>
              <a:gd name="adj6" fmla="val 65401"/>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50" dirty="0">
                <a:solidFill>
                  <a:schemeClr val="tx1">
                    <a:lumMod val="75000"/>
                    <a:lumOff val="25000"/>
                  </a:schemeClr>
                </a:solidFill>
                <a:latin typeface="+mn-ea"/>
              </a:rPr>
              <a:t>「着信を許可」の欄を</a:t>
            </a:r>
            <a:endParaRPr kumimoji="1" lang="en-US" altLang="ja-JP" sz="1050" dirty="0">
              <a:solidFill>
                <a:schemeClr val="tx1">
                  <a:lumMod val="75000"/>
                  <a:lumOff val="25000"/>
                </a:schemeClr>
              </a:solidFill>
              <a:latin typeface="+mn-ea"/>
            </a:endParaRPr>
          </a:p>
          <a:p>
            <a:r>
              <a:rPr kumimoji="1" lang="ja-JP" altLang="en-US" sz="1050" dirty="0">
                <a:solidFill>
                  <a:schemeClr val="tx1">
                    <a:lumMod val="75000"/>
                    <a:lumOff val="25000"/>
                  </a:schemeClr>
                </a:solidFill>
                <a:latin typeface="+mn-ea"/>
              </a:rPr>
              <a:t>「通知される連絡先のみ」にします。</a:t>
            </a:r>
            <a:endParaRPr kumimoji="1" lang="en-US" altLang="ja-JP" sz="1050" dirty="0">
              <a:solidFill>
                <a:schemeClr val="tx1">
                  <a:lumMod val="75000"/>
                  <a:lumOff val="25000"/>
                </a:schemeClr>
              </a:solidFill>
              <a:latin typeface="+mn-ea"/>
            </a:endParaRPr>
          </a:p>
          <a:p>
            <a:r>
              <a:rPr kumimoji="1" lang="en-US" altLang="ja-JP" sz="1050" dirty="0">
                <a:solidFill>
                  <a:schemeClr val="tx1">
                    <a:lumMod val="75000"/>
                    <a:lumOff val="25000"/>
                  </a:schemeClr>
                </a:solidFill>
                <a:latin typeface="+mn-ea"/>
              </a:rPr>
              <a:t>※</a:t>
            </a:r>
            <a:r>
              <a:rPr kumimoji="1" lang="ja-JP" altLang="en-US" sz="1050" dirty="0">
                <a:solidFill>
                  <a:schemeClr val="tx1">
                    <a:lumMod val="75000"/>
                    <a:lumOff val="25000"/>
                  </a:schemeClr>
                </a:solidFill>
                <a:latin typeface="+mn-ea"/>
              </a:rPr>
              <a:t>これにより、どの着信元からも着信を受けなくなります</a:t>
            </a:r>
            <a:endParaRPr kumimoji="1" lang="en-US" altLang="ja-JP" sz="1050" dirty="0">
              <a:solidFill>
                <a:schemeClr val="tx1">
                  <a:lumMod val="75000"/>
                  <a:lumOff val="25000"/>
                </a:schemeClr>
              </a:solidFill>
              <a:latin typeface="+mn-ea"/>
            </a:endParaRPr>
          </a:p>
        </p:txBody>
      </p:sp>
      <p:sp>
        <p:nvSpPr>
          <p:cNvPr id="20" name="正方形/長方形 19">
            <a:extLst>
              <a:ext uri="{FF2B5EF4-FFF2-40B4-BE49-F238E27FC236}">
                <a16:creationId xmlns:a16="http://schemas.microsoft.com/office/drawing/2014/main" id="{CE5D6FD2-A969-F19C-C193-03FCD8B38D47}"/>
              </a:ext>
            </a:extLst>
          </p:cNvPr>
          <p:cNvSpPr/>
          <p:nvPr/>
        </p:nvSpPr>
        <p:spPr>
          <a:xfrm>
            <a:off x="3996949" y="3179799"/>
            <a:ext cx="799497" cy="8675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25356E07-EC3E-F679-C575-E9B089AE9F88}"/>
              </a:ext>
            </a:extLst>
          </p:cNvPr>
          <p:cNvPicPr>
            <a:picLocks noChangeAspect="1"/>
          </p:cNvPicPr>
          <p:nvPr/>
        </p:nvPicPr>
        <p:blipFill>
          <a:blip r:embed="rId7"/>
          <a:stretch>
            <a:fillRect/>
          </a:stretch>
        </p:blipFill>
        <p:spPr>
          <a:xfrm>
            <a:off x="4294494" y="8118329"/>
            <a:ext cx="1716654" cy="839778"/>
          </a:xfrm>
          <a:prstGeom prst="rect">
            <a:avLst/>
          </a:prstGeom>
          <a:effectLst>
            <a:outerShdw blurRad="50800" dist="38100" dir="2700000" algn="tl" rotWithShape="0">
              <a:prstClr val="black">
                <a:alpha val="40000"/>
              </a:prstClr>
            </a:outerShdw>
          </a:effectLst>
        </p:spPr>
      </p:pic>
      <p:sp>
        <p:nvSpPr>
          <p:cNvPr id="9" name="正方形/長方形 8">
            <a:extLst>
              <a:ext uri="{FF2B5EF4-FFF2-40B4-BE49-F238E27FC236}">
                <a16:creationId xmlns:a16="http://schemas.microsoft.com/office/drawing/2014/main" id="{602B51F5-EF98-F9D7-1B93-BB0B6084711F}"/>
              </a:ext>
            </a:extLst>
          </p:cNvPr>
          <p:cNvSpPr/>
          <p:nvPr/>
        </p:nvSpPr>
        <p:spPr>
          <a:xfrm>
            <a:off x="3761457" y="7292878"/>
            <a:ext cx="2814871" cy="7610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３．コントロールセンター（ホーム画面で画面右上からスライド操作で表示）から「おやすみモード」のアイコンをタップし、オンにします。</a:t>
            </a:r>
            <a:endParaRPr kumimoji="1" lang="en-US" altLang="ja-JP" sz="1050" dirty="0">
              <a:latin typeface="+mn-ea"/>
            </a:endParaRPr>
          </a:p>
        </p:txBody>
      </p:sp>
      <p:cxnSp>
        <p:nvCxnSpPr>
          <p:cNvPr id="10" name="直線コネクタ 9">
            <a:extLst>
              <a:ext uri="{FF2B5EF4-FFF2-40B4-BE49-F238E27FC236}">
                <a16:creationId xmlns:a16="http://schemas.microsoft.com/office/drawing/2014/main" id="{FEB8A466-0EB3-E065-7C09-B1CD0DA53615}"/>
              </a:ext>
            </a:extLst>
          </p:cNvPr>
          <p:cNvCxnSpPr>
            <a:cxnSpLocks/>
          </p:cNvCxnSpPr>
          <p:nvPr/>
        </p:nvCxnSpPr>
        <p:spPr>
          <a:xfrm flipH="1">
            <a:off x="3833109" y="7160628"/>
            <a:ext cx="2664261"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6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D7BD328-F0EA-9600-5CFD-D17BB4C0A5C8}"/>
              </a:ext>
            </a:extLst>
          </p:cNvPr>
          <p:cNvPicPr>
            <a:picLocks noChangeAspect="1"/>
          </p:cNvPicPr>
          <p:nvPr/>
        </p:nvPicPr>
        <p:blipFill>
          <a:blip r:embed="rId2"/>
          <a:stretch>
            <a:fillRect/>
          </a:stretch>
        </p:blipFill>
        <p:spPr>
          <a:xfrm>
            <a:off x="4291825" y="5088641"/>
            <a:ext cx="1743555" cy="947998"/>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B8D29AF9-35E3-43E0-D083-8AACF00ACF08}"/>
              </a:ext>
            </a:extLst>
          </p:cNvPr>
          <p:cNvPicPr>
            <a:picLocks noChangeAspect="1"/>
          </p:cNvPicPr>
          <p:nvPr/>
        </p:nvPicPr>
        <p:blipFill>
          <a:blip r:embed="rId3"/>
          <a:stretch>
            <a:fillRect/>
          </a:stretch>
        </p:blipFill>
        <p:spPr>
          <a:xfrm>
            <a:off x="3966101" y="4099153"/>
            <a:ext cx="2464568" cy="580574"/>
          </a:xfrm>
          <a:prstGeom prst="rect">
            <a:avLst/>
          </a:prstGeom>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89601F69-69EC-8004-13DF-28F1E75C515C}"/>
              </a:ext>
            </a:extLst>
          </p:cNvPr>
          <p:cNvPicPr>
            <a:picLocks noChangeAspect="1"/>
          </p:cNvPicPr>
          <p:nvPr/>
        </p:nvPicPr>
        <p:blipFill>
          <a:blip r:embed="rId4"/>
          <a:stretch>
            <a:fillRect/>
          </a:stretch>
        </p:blipFill>
        <p:spPr>
          <a:xfrm>
            <a:off x="4066626" y="3248057"/>
            <a:ext cx="1985613" cy="487989"/>
          </a:xfrm>
          <a:prstGeom prst="rect">
            <a:avLst/>
          </a:prstGeom>
          <a:effectLst>
            <a:outerShdw blurRad="50800" dist="38100" dir="2700000" algn="tl" rotWithShape="0">
              <a:prstClr val="black">
                <a:alpha val="40000"/>
              </a:prstClr>
            </a:outerShdw>
          </a:effectLst>
        </p:spPr>
      </p:pic>
      <p:sp>
        <p:nvSpPr>
          <p:cNvPr id="37" name="正方形/長方形 36">
            <a:extLst>
              <a:ext uri="{FF2B5EF4-FFF2-40B4-BE49-F238E27FC236}">
                <a16:creationId xmlns:a16="http://schemas.microsoft.com/office/drawing/2014/main" id="{EF0C79BE-4626-4339-834B-0F31C781C018}"/>
              </a:ext>
            </a:extLst>
          </p:cNvPr>
          <p:cNvSpPr/>
          <p:nvPr/>
        </p:nvSpPr>
        <p:spPr>
          <a:xfrm>
            <a:off x="-34977" y="1460304"/>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サイレントモードの設定と有効化</a:t>
            </a:r>
            <a:endParaRPr kumimoji="1" lang="en-US" altLang="ja-JP" sz="1050" dirty="0">
              <a:latin typeface="+mn-ea"/>
            </a:endParaRPr>
          </a:p>
        </p:txBody>
      </p:sp>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7</a:t>
            </a:fld>
            <a:endParaRPr kumimoji="1" lang="ja-JP" altLang="en-US" dirty="0"/>
          </a:p>
        </p:txBody>
      </p:sp>
      <p:sp>
        <p:nvSpPr>
          <p:cNvPr id="41" name="テキスト ボックス 40">
            <a:extLst>
              <a:ext uri="{FF2B5EF4-FFF2-40B4-BE49-F238E27FC236}">
                <a16:creationId xmlns:a16="http://schemas.microsoft.com/office/drawing/2014/main" id="{C829BFC9-06D4-47BA-9784-803ED4CC0D0D}"/>
              </a:ext>
            </a:extLst>
          </p:cNvPr>
          <p:cNvSpPr txBox="1"/>
          <p:nvPr/>
        </p:nvSpPr>
        <p:spPr>
          <a:xfrm>
            <a:off x="0" y="424217"/>
            <a:ext cx="6858000" cy="738664"/>
          </a:xfrm>
          <a:prstGeom prst="rect">
            <a:avLst/>
          </a:prstGeom>
          <a:noFill/>
        </p:spPr>
        <p:txBody>
          <a:bodyPr wrap="square" rtlCol="0">
            <a:spAutoFit/>
          </a:bodyPr>
          <a:lstStyle/>
          <a:p>
            <a:r>
              <a:rPr kumimoji="1" lang="ja-JP" altLang="en-US" sz="1050" dirty="0">
                <a:latin typeface="+mn-ea"/>
              </a:rPr>
              <a:t>スマートフォンやタブレットでオンライン学科を受講するために、</a:t>
            </a:r>
            <a:endParaRPr kumimoji="1" lang="en-US" altLang="ja-JP" sz="1050" dirty="0">
              <a:latin typeface="+mn-ea"/>
            </a:endParaRPr>
          </a:p>
          <a:p>
            <a:r>
              <a:rPr kumimoji="1" lang="ja-JP" altLang="en-US" sz="1050" b="1" dirty="0">
                <a:solidFill>
                  <a:srgbClr val="FF0000"/>
                </a:solidFill>
                <a:latin typeface="+mn-ea"/>
              </a:rPr>
              <a:t>事前に電話や</a:t>
            </a:r>
            <a:r>
              <a:rPr kumimoji="1" lang="en-US" altLang="ja-JP" sz="1050" b="1" dirty="0">
                <a:solidFill>
                  <a:srgbClr val="FF0000"/>
                </a:solidFill>
                <a:latin typeface="+mn-ea"/>
              </a:rPr>
              <a:t>LINE</a:t>
            </a:r>
            <a:r>
              <a:rPr kumimoji="1" lang="ja-JP" altLang="en-US" sz="1050" b="1" dirty="0">
                <a:solidFill>
                  <a:srgbClr val="FF0000"/>
                </a:solidFill>
                <a:latin typeface="+mn-ea"/>
              </a:rPr>
              <a:t>通話の着信を受けない設定にする必要</a:t>
            </a:r>
            <a:r>
              <a:rPr kumimoji="1" lang="ja-JP" altLang="en-US" sz="1050" dirty="0">
                <a:latin typeface="+mn-ea"/>
              </a:rPr>
              <a:t>があります。</a:t>
            </a:r>
            <a:endParaRPr kumimoji="1" lang="en-US" altLang="ja-JP" sz="1050" dirty="0">
              <a:latin typeface="+mn-ea"/>
            </a:endParaRPr>
          </a:p>
          <a:p>
            <a:r>
              <a:rPr kumimoji="1" lang="ja-JP" altLang="en-US" sz="1050" dirty="0">
                <a:latin typeface="+mn-ea"/>
              </a:rPr>
              <a:t>以下の手順に従い、設定を行ってください。</a:t>
            </a:r>
            <a:endParaRPr kumimoji="1" lang="en-US" altLang="ja-JP" sz="1050" dirty="0">
              <a:latin typeface="+mn-ea"/>
            </a:endParaRPr>
          </a:p>
          <a:p>
            <a:r>
              <a:rPr kumimoji="1" lang="ja-JP" altLang="en-US" sz="1050" dirty="0">
                <a:latin typeface="+mn-ea"/>
              </a:rPr>
              <a:t>オンデマンドで映像を見ているときに着信を受けた場合、</a:t>
            </a:r>
            <a:r>
              <a:rPr kumimoji="1" lang="ja-JP" altLang="en-US" sz="1050" b="1" dirty="0">
                <a:solidFill>
                  <a:srgbClr val="FF0000"/>
                </a:solidFill>
                <a:latin typeface="+mn-ea"/>
              </a:rPr>
              <a:t>映像が終了</a:t>
            </a:r>
            <a:r>
              <a:rPr kumimoji="1" lang="ja-JP" altLang="en-US" sz="1050" dirty="0">
                <a:latin typeface="+mn-ea"/>
              </a:rPr>
              <a:t>し、</a:t>
            </a:r>
            <a:r>
              <a:rPr kumimoji="1" lang="ja-JP" altLang="en-US" sz="1050" b="1" dirty="0">
                <a:solidFill>
                  <a:srgbClr val="FF0000"/>
                </a:solidFill>
                <a:latin typeface="+mn-ea"/>
              </a:rPr>
              <a:t>はじめからやり直す</a:t>
            </a:r>
            <a:r>
              <a:rPr kumimoji="1" lang="ja-JP" altLang="en-US" sz="1050" dirty="0">
                <a:latin typeface="+mn-ea"/>
              </a:rPr>
              <a:t>ことになります。</a:t>
            </a:r>
            <a:endParaRPr kumimoji="1" lang="en-US" altLang="ja-JP" sz="1050" dirty="0">
              <a:latin typeface="+mn-ea"/>
            </a:endParaRPr>
          </a:p>
        </p:txBody>
      </p:sp>
      <p:sp>
        <p:nvSpPr>
          <p:cNvPr id="21" name="テキスト ボックス 20">
            <a:extLst>
              <a:ext uri="{FF2B5EF4-FFF2-40B4-BE49-F238E27FC236}">
                <a16:creationId xmlns:a16="http://schemas.microsoft.com/office/drawing/2014/main" id="{48F70E32-0669-441E-872C-763D71E8722B}"/>
              </a:ext>
            </a:extLst>
          </p:cNvPr>
          <p:cNvSpPr txBox="1"/>
          <p:nvPr/>
        </p:nvSpPr>
        <p:spPr>
          <a:xfrm>
            <a:off x="-149087" y="54885"/>
            <a:ext cx="7156174" cy="369332"/>
          </a:xfrm>
          <a:prstGeom prst="rect">
            <a:avLst/>
          </a:prstGeom>
          <a:noFill/>
        </p:spPr>
        <p:txBody>
          <a:bodyPr wrap="square" rtlCol="0">
            <a:spAutoFit/>
          </a:bodyPr>
          <a:lstStyle/>
          <a:p>
            <a:r>
              <a:rPr kumimoji="1" lang="ja-JP" altLang="en-US" b="1" dirty="0"/>
              <a:t>［オンデマンド受講時の着信設定］</a:t>
            </a:r>
          </a:p>
        </p:txBody>
      </p:sp>
      <p:sp>
        <p:nvSpPr>
          <p:cNvPr id="26" name="正方形/長方形 25">
            <a:extLst>
              <a:ext uri="{FF2B5EF4-FFF2-40B4-BE49-F238E27FC236}">
                <a16:creationId xmlns:a16="http://schemas.microsoft.com/office/drawing/2014/main" id="{C858EE35-0A85-4DCE-902F-46D532CBA85C}"/>
              </a:ext>
            </a:extLst>
          </p:cNvPr>
          <p:cNvSpPr/>
          <p:nvPr/>
        </p:nvSpPr>
        <p:spPr>
          <a:xfrm>
            <a:off x="0" y="1219213"/>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600" u="sng" dirty="0">
                <a:latin typeface="+mn-ea"/>
              </a:rPr>
              <a:t>●</a:t>
            </a:r>
            <a:r>
              <a:rPr kumimoji="1" lang="en-US" altLang="ja-JP" sz="1600" u="sng" dirty="0">
                <a:latin typeface="+mn-ea"/>
              </a:rPr>
              <a:t>Android</a:t>
            </a:r>
            <a:r>
              <a:rPr kumimoji="1" lang="ja-JP" altLang="en-US" sz="1600" u="sng" dirty="0">
                <a:latin typeface="+mn-ea"/>
              </a:rPr>
              <a:t> </a:t>
            </a:r>
            <a:r>
              <a:rPr kumimoji="1" lang="en-US" altLang="ja-JP" sz="1600" u="sng" dirty="0">
                <a:latin typeface="+mn-ea"/>
              </a:rPr>
              <a:t>OS10</a:t>
            </a:r>
            <a:r>
              <a:rPr kumimoji="1" lang="ja-JP" altLang="en-US" sz="1600" u="sng" dirty="0">
                <a:latin typeface="+mn-ea"/>
              </a:rPr>
              <a:t> の場合</a:t>
            </a:r>
            <a:endParaRPr kumimoji="1" lang="en-US" altLang="ja-JP" sz="1600" u="sng" dirty="0">
              <a:latin typeface="+mn-ea"/>
            </a:endParaRPr>
          </a:p>
        </p:txBody>
      </p:sp>
      <p:sp>
        <p:nvSpPr>
          <p:cNvPr id="29" name="正方形/長方形 28">
            <a:extLst>
              <a:ext uri="{FF2B5EF4-FFF2-40B4-BE49-F238E27FC236}">
                <a16:creationId xmlns:a16="http://schemas.microsoft.com/office/drawing/2014/main" id="{5363E20D-B67E-43CE-9D4A-A3797319C735}"/>
              </a:ext>
            </a:extLst>
          </p:cNvPr>
          <p:cNvSpPr/>
          <p:nvPr/>
        </p:nvSpPr>
        <p:spPr>
          <a:xfrm>
            <a:off x="0" y="2809896"/>
            <a:ext cx="3071862" cy="3429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２．以下の手順で</a:t>
            </a:r>
            <a:r>
              <a:rPr kumimoji="1" lang="ja-JP" altLang="en-US" sz="1050" b="1" dirty="0">
                <a:latin typeface="+mn-ea"/>
              </a:rPr>
              <a:t>サイレントモードの設定</a:t>
            </a:r>
            <a:r>
              <a:rPr kumimoji="1" lang="ja-JP" altLang="en-US" sz="1050" dirty="0">
                <a:latin typeface="+mn-ea"/>
              </a:rPr>
              <a:t>を</a:t>
            </a:r>
            <a:endParaRPr kumimoji="1" lang="en-US" altLang="ja-JP" sz="1050" dirty="0">
              <a:latin typeface="+mn-ea"/>
            </a:endParaRPr>
          </a:p>
          <a:p>
            <a:r>
              <a:rPr kumimoji="1" lang="en-US" altLang="ja-JP" sz="1050" dirty="0">
                <a:latin typeface="+mn-ea"/>
              </a:rPr>
              <a:t> </a:t>
            </a:r>
            <a:r>
              <a:rPr kumimoji="1" lang="ja-JP" altLang="en-US" sz="1050" dirty="0">
                <a:latin typeface="+mn-ea"/>
              </a:rPr>
              <a:t>　  確認します</a:t>
            </a:r>
            <a:endParaRPr kumimoji="1" lang="en-US" altLang="ja-JP" sz="1050" dirty="0">
              <a:latin typeface="+mn-ea"/>
            </a:endParaRPr>
          </a:p>
        </p:txBody>
      </p:sp>
      <p:sp>
        <p:nvSpPr>
          <p:cNvPr id="31" name="正方形/長方形 30">
            <a:extLst>
              <a:ext uri="{FF2B5EF4-FFF2-40B4-BE49-F238E27FC236}">
                <a16:creationId xmlns:a16="http://schemas.microsoft.com/office/drawing/2014/main" id="{517C4E58-C259-4FC7-A749-F1B4D2215AB6}"/>
              </a:ext>
            </a:extLst>
          </p:cNvPr>
          <p:cNvSpPr/>
          <p:nvPr/>
        </p:nvSpPr>
        <p:spPr>
          <a:xfrm>
            <a:off x="0" y="1724393"/>
            <a:ext cx="3157717"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１．「設定」のアイコンをタップします</a:t>
            </a:r>
            <a:endParaRPr kumimoji="1" lang="en-US" altLang="ja-JP" sz="1050" dirty="0">
              <a:latin typeface="+mn-ea"/>
            </a:endParaRPr>
          </a:p>
        </p:txBody>
      </p:sp>
      <p:sp>
        <p:nvSpPr>
          <p:cNvPr id="44" name="矢印: 下 43">
            <a:extLst>
              <a:ext uri="{FF2B5EF4-FFF2-40B4-BE49-F238E27FC236}">
                <a16:creationId xmlns:a16="http://schemas.microsoft.com/office/drawing/2014/main" id="{91EA3C17-B8F5-47E0-89D8-CA7BBF72C494}"/>
              </a:ext>
            </a:extLst>
          </p:cNvPr>
          <p:cNvSpPr/>
          <p:nvPr/>
        </p:nvSpPr>
        <p:spPr>
          <a:xfrm>
            <a:off x="1527431" y="4437658"/>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852D2800-2840-4EA8-BA0D-C29640D50FF6}"/>
              </a:ext>
            </a:extLst>
          </p:cNvPr>
          <p:cNvPicPr>
            <a:picLocks noChangeAspect="1"/>
          </p:cNvPicPr>
          <p:nvPr/>
        </p:nvPicPr>
        <p:blipFill>
          <a:blip r:embed="rId5"/>
          <a:stretch>
            <a:fillRect/>
          </a:stretch>
        </p:blipFill>
        <p:spPr>
          <a:xfrm>
            <a:off x="1257311" y="2048557"/>
            <a:ext cx="643094" cy="637452"/>
          </a:xfrm>
          <a:prstGeom prst="rect">
            <a:avLst/>
          </a:prstGeom>
        </p:spPr>
      </p:pic>
      <p:pic>
        <p:nvPicPr>
          <p:cNvPr id="40" name="図 39">
            <a:extLst>
              <a:ext uri="{FF2B5EF4-FFF2-40B4-BE49-F238E27FC236}">
                <a16:creationId xmlns:a16="http://schemas.microsoft.com/office/drawing/2014/main" id="{DF792BA7-2A42-42E1-A5A7-7E049E45F1B6}"/>
              </a:ext>
            </a:extLst>
          </p:cNvPr>
          <p:cNvPicPr>
            <a:picLocks noChangeAspect="1"/>
          </p:cNvPicPr>
          <p:nvPr/>
        </p:nvPicPr>
        <p:blipFill>
          <a:blip r:embed="rId6"/>
          <a:stretch>
            <a:fillRect/>
          </a:stretch>
        </p:blipFill>
        <p:spPr>
          <a:xfrm>
            <a:off x="572951" y="4923062"/>
            <a:ext cx="2152799" cy="74430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2" name="図 41">
            <a:extLst>
              <a:ext uri="{FF2B5EF4-FFF2-40B4-BE49-F238E27FC236}">
                <a16:creationId xmlns:a16="http://schemas.microsoft.com/office/drawing/2014/main" id="{B377E37E-838C-430F-BA37-12805DF7C7C3}"/>
              </a:ext>
            </a:extLst>
          </p:cNvPr>
          <p:cNvPicPr>
            <a:picLocks noChangeAspect="1"/>
          </p:cNvPicPr>
          <p:nvPr/>
        </p:nvPicPr>
        <p:blipFill>
          <a:blip r:embed="rId7"/>
          <a:stretch>
            <a:fillRect/>
          </a:stretch>
        </p:blipFill>
        <p:spPr>
          <a:xfrm>
            <a:off x="247831" y="3277547"/>
            <a:ext cx="2909886" cy="110284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8" name="図 47">
            <a:extLst>
              <a:ext uri="{FF2B5EF4-FFF2-40B4-BE49-F238E27FC236}">
                <a16:creationId xmlns:a16="http://schemas.microsoft.com/office/drawing/2014/main" id="{3DC43753-4735-428D-A819-FBC555169587}"/>
              </a:ext>
            </a:extLst>
          </p:cNvPr>
          <p:cNvPicPr>
            <a:picLocks noChangeAspect="1"/>
          </p:cNvPicPr>
          <p:nvPr/>
        </p:nvPicPr>
        <p:blipFill>
          <a:blip r:embed="rId8"/>
          <a:stretch>
            <a:fillRect/>
          </a:stretch>
        </p:blipFill>
        <p:spPr>
          <a:xfrm>
            <a:off x="343777" y="6177315"/>
            <a:ext cx="2710997" cy="154555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8" name="正方形/長方形 27">
            <a:extLst>
              <a:ext uri="{FF2B5EF4-FFF2-40B4-BE49-F238E27FC236}">
                <a16:creationId xmlns:a16="http://schemas.microsoft.com/office/drawing/2014/main" id="{A7BFA9B8-AFA9-4328-955B-F31350168B54}"/>
              </a:ext>
            </a:extLst>
          </p:cNvPr>
          <p:cNvSpPr/>
          <p:nvPr/>
        </p:nvSpPr>
        <p:spPr>
          <a:xfrm>
            <a:off x="251699" y="3289909"/>
            <a:ext cx="2906018" cy="535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063B2C3A-F17C-4062-A50A-D4C96E3136E4}"/>
              </a:ext>
            </a:extLst>
          </p:cNvPr>
          <p:cNvSpPr/>
          <p:nvPr/>
        </p:nvSpPr>
        <p:spPr>
          <a:xfrm>
            <a:off x="572950" y="5324366"/>
            <a:ext cx="2152799" cy="346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51" name="矢印: 下 50">
            <a:extLst>
              <a:ext uri="{FF2B5EF4-FFF2-40B4-BE49-F238E27FC236}">
                <a16:creationId xmlns:a16="http://schemas.microsoft.com/office/drawing/2014/main" id="{276E8468-82D2-4694-8A88-DE23FC37BD4A}"/>
              </a:ext>
            </a:extLst>
          </p:cNvPr>
          <p:cNvSpPr/>
          <p:nvPr/>
        </p:nvSpPr>
        <p:spPr>
          <a:xfrm>
            <a:off x="1528949" y="5792377"/>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78DCF72-2189-4985-81ED-CE95CEBC75DE}"/>
              </a:ext>
            </a:extLst>
          </p:cNvPr>
          <p:cNvSpPr/>
          <p:nvPr/>
        </p:nvSpPr>
        <p:spPr>
          <a:xfrm>
            <a:off x="458153" y="6877929"/>
            <a:ext cx="2382392" cy="8449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55" name="吹き出し: 折線 54">
            <a:extLst>
              <a:ext uri="{FF2B5EF4-FFF2-40B4-BE49-F238E27FC236}">
                <a16:creationId xmlns:a16="http://schemas.microsoft.com/office/drawing/2014/main" id="{F6114157-C5DE-4E29-A6D4-B6B1603AD39C}"/>
              </a:ext>
            </a:extLst>
          </p:cNvPr>
          <p:cNvSpPr/>
          <p:nvPr/>
        </p:nvSpPr>
        <p:spPr>
          <a:xfrm>
            <a:off x="48214" y="7976133"/>
            <a:ext cx="2906018" cy="844944"/>
          </a:xfrm>
          <a:prstGeom prst="borderCallout2">
            <a:avLst>
              <a:gd name="adj1" fmla="val -1828"/>
              <a:gd name="adj2" fmla="val 28067"/>
              <a:gd name="adj3" fmla="val -21369"/>
              <a:gd name="adj4" fmla="val 31149"/>
              <a:gd name="adj5" fmla="val -35826"/>
              <a:gd name="adj6" fmla="val 37642"/>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50" dirty="0">
                <a:solidFill>
                  <a:schemeClr val="tx1">
                    <a:lumMod val="75000"/>
                    <a:lumOff val="25000"/>
                  </a:schemeClr>
                </a:solidFill>
                <a:latin typeface="+mn-ea"/>
              </a:rPr>
              <a:t>通話：「</a:t>
            </a:r>
            <a:r>
              <a:rPr kumimoji="1" lang="ja-JP" altLang="en-US" sz="1050" b="1" dirty="0">
                <a:solidFill>
                  <a:schemeClr val="tx1">
                    <a:lumMod val="75000"/>
                    <a:lumOff val="25000"/>
                  </a:schemeClr>
                </a:solidFill>
                <a:latin typeface="+mn-ea"/>
              </a:rPr>
              <a:t>通話を許可しない</a:t>
            </a:r>
            <a:r>
              <a:rPr kumimoji="1" lang="ja-JP" altLang="en-US" sz="1050" dirty="0">
                <a:solidFill>
                  <a:schemeClr val="tx1">
                    <a:lumMod val="75000"/>
                    <a:lumOff val="25000"/>
                  </a:schemeClr>
                </a:solidFill>
                <a:latin typeface="+mn-ea"/>
              </a:rPr>
              <a:t>」</a:t>
            </a:r>
            <a:endParaRPr kumimoji="1" lang="en-US" altLang="ja-JP" sz="1050" dirty="0">
              <a:solidFill>
                <a:schemeClr val="tx1">
                  <a:lumMod val="75000"/>
                  <a:lumOff val="25000"/>
                </a:schemeClr>
              </a:solidFill>
              <a:latin typeface="+mn-ea"/>
            </a:endParaRPr>
          </a:p>
          <a:p>
            <a:r>
              <a:rPr kumimoji="1" lang="en-US" altLang="ja-JP" sz="1050" dirty="0">
                <a:solidFill>
                  <a:schemeClr val="tx1">
                    <a:lumMod val="75000"/>
                    <a:lumOff val="25000"/>
                  </a:schemeClr>
                </a:solidFill>
                <a:latin typeface="+mn-ea"/>
              </a:rPr>
              <a:t>SMS,MMF,</a:t>
            </a:r>
            <a:r>
              <a:rPr kumimoji="1" lang="ja-JP" altLang="en-US" sz="1050" dirty="0">
                <a:solidFill>
                  <a:schemeClr val="tx1">
                    <a:lumMod val="75000"/>
                    <a:lumOff val="25000"/>
                  </a:schemeClr>
                </a:solidFill>
                <a:latin typeface="+mn-ea"/>
              </a:rPr>
              <a:t>メッセージアプリ：</a:t>
            </a:r>
            <a:endParaRPr kumimoji="1" lang="en-US" altLang="ja-JP" sz="1050" dirty="0">
              <a:solidFill>
                <a:schemeClr val="tx1">
                  <a:lumMod val="75000"/>
                  <a:lumOff val="25000"/>
                </a:schemeClr>
              </a:solidFill>
              <a:latin typeface="+mn-ea"/>
            </a:endParaRPr>
          </a:p>
          <a:p>
            <a:r>
              <a:rPr kumimoji="1" lang="ja-JP" altLang="en-US" sz="1050" dirty="0">
                <a:solidFill>
                  <a:schemeClr val="tx1">
                    <a:lumMod val="75000"/>
                    <a:lumOff val="25000"/>
                  </a:schemeClr>
                </a:solidFill>
                <a:latin typeface="+mn-ea"/>
              </a:rPr>
              <a:t>「</a:t>
            </a:r>
            <a:r>
              <a:rPr kumimoji="1" lang="ja-JP" altLang="en-US" sz="1050" b="1" dirty="0">
                <a:solidFill>
                  <a:schemeClr val="tx1">
                    <a:lumMod val="75000"/>
                    <a:lumOff val="25000"/>
                  </a:schemeClr>
                </a:solidFill>
                <a:latin typeface="+mn-ea"/>
              </a:rPr>
              <a:t>メッセージを許可しない</a:t>
            </a:r>
            <a:r>
              <a:rPr kumimoji="1" lang="ja-JP" altLang="en-US" sz="1050" dirty="0">
                <a:solidFill>
                  <a:schemeClr val="tx1">
                    <a:lumMod val="75000"/>
                    <a:lumOff val="25000"/>
                  </a:schemeClr>
                </a:solidFill>
                <a:latin typeface="+mn-ea"/>
              </a:rPr>
              <a:t>」</a:t>
            </a:r>
            <a:endParaRPr kumimoji="1" lang="en-US" altLang="ja-JP" sz="1050" dirty="0">
              <a:solidFill>
                <a:schemeClr val="tx1">
                  <a:lumMod val="75000"/>
                  <a:lumOff val="25000"/>
                </a:schemeClr>
              </a:solidFill>
              <a:latin typeface="+mn-ea"/>
            </a:endParaRPr>
          </a:p>
          <a:p>
            <a:r>
              <a:rPr kumimoji="1" lang="ja-JP" altLang="en-US" sz="1050" dirty="0">
                <a:solidFill>
                  <a:schemeClr val="tx1">
                    <a:lumMod val="75000"/>
                    <a:lumOff val="25000"/>
                  </a:schemeClr>
                </a:solidFill>
                <a:latin typeface="+mn-ea"/>
              </a:rPr>
              <a:t>に設定します。</a:t>
            </a:r>
            <a:endParaRPr kumimoji="1" lang="en-US" altLang="ja-JP" sz="1050" dirty="0">
              <a:solidFill>
                <a:schemeClr val="tx1">
                  <a:lumMod val="75000"/>
                  <a:lumOff val="25000"/>
                </a:schemeClr>
              </a:solidFill>
              <a:latin typeface="+mn-ea"/>
            </a:endParaRPr>
          </a:p>
        </p:txBody>
      </p:sp>
      <p:cxnSp>
        <p:nvCxnSpPr>
          <p:cNvPr id="19" name="直線コネクタ 18">
            <a:extLst>
              <a:ext uri="{FF2B5EF4-FFF2-40B4-BE49-F238E27FC236}">
                <a16:creationId xmlns:a16="http://schemas.microsoft.com/office/drawing/2014/main" id="{61968F5E-57FD-C78F-35C1-756408371649}"/>
              </a:ext>
            </a:extLst>
          </p:cNvPr>
          <p:cNvCxnSpPr>
            <a:cxnSpLocks/>
          </p:cNvCxnSpPr>
          <p:nvPr/>
        </p:nvCxnSpPr>
        <p:spPr>
          <a:xfrm flipH="1">
            <a:off x="3429000" y="1464092"/>
            <a:ext cx="14029" cy="6977816"/>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FAA5C60-CFE6-07C5-349C-8F0778F68EE2}"/>
              </a:ext>
            </a:extLst>
          </p:cNvPr>
          <p:cNvSpPr/>
          <p:nvPr/>
        </p:nvSpPr>
        <p:spPr>
          <a:xfrm>
            <a:off x="3594934" y="1471468"/>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サイレントモードの設定と有効化</a:t>
            </a:r>
            <a:endParaRPr kumimoji="1" lang="en-US" altLang="ja-JP" sz="1050" dirty="0">
              <a:latin typeface="+mn-ea"/>
            </a:endParaRPr>
          </a:p>
        </p:txBody>
      </p:sp>
      <p:sp>
        <p:nvSpPr>
          <p:cNvPr id="22" name="正方形/長方形 21">
            <a:extLst>
              <a:ext uri="{FF2B5EF4-FFF2-40B4-BE49-F238E27FC236}">
                <a16:creationId xmlns:a16="http://schemas.microsoft.com/office/drawing/2014/main" id="{978471FD-0884-34C8-E24F-22B4620F150F}"/>
              </a:ext>
            </a:extLst>
          </p:cNvPr>
          <p:cNvSpPr/>
          <p:nvPr/>
        </p:nvSpPr>
        <p:spPr>
          <a:xfrm>
            <a:off x="3629911" y="1230377"/>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600" u="sng" dirty="0">
                <a:latin typeface="+mn-ea"/>
              </a:rPr>
              <a:t>●</a:t>
            </a:r>
            <a:r>
              <a:rPr kumimoji="1" lang="en-US" altLang="ja-JP" sz="1600" u="sng" dirty="0">
                <a:latin typeface="+mn-ea"/>
              </a:rPr>
              <a:t>Android</a:t>
            </a:r>
            <a:r>
              <a:rPr kumimoji="1" lang="ja-JP" altLang="en-US" sz="1600" u="sng" dirty="0">
                <a:latin typeface="+mn-ea"/>
              </a:rPr>
              <a:t> </a:t>
            </a:r>
            <a:r>
              <a:rPr kumimoji="1" lang="en-US" altLang="ja-JP" sz="1600" u="sng" dirty="0">
                <a:latin typeface="+mn-ea"/>
              </a:rPr>
              <a:t>OS11</a:t>
            </a:r>
            <a:r>
              <a:rPr kumimoji="1" lang="ja-JP" altLang="en-US" sz="1600" u="sng" dirty="0">
                <a:latin typeface="+mn-ea"/>
              </a:rPr>
              <a:t>以上 の場合</a:t>
            </a:r>
            <a:endParaRPr kumimoji="1" lang="en-US" altLang="ja-JP" sz="1600" u="sng" dirty="0">
              <a:latin typeface="+mn-ea"/>
            </a:endParaRPr>
          </a:p>
        </p:txBody>
      </p:sp>
      <p:sp>
        <p:nvSpPr>
          <p:cNvPr id="23" name="正方形/長方形 22">
            <a:extLst>
              <a:ext uri="{FF2B5EF4-FFF2-40B4-BE49-F238E27FC236}">
                <a16:creationId xmlns:a16="http://schemas.microsoft.com/office/drawing/2014/main" id="{4D494331-9CEB-9E8D-7D2E-F91DE51A2BF8}"/>
              </a:ext>
            </a:extLst>
          </p:cNvPr>
          <p:cNvSpPr/>
          <p:nvPr/>
        </p:nvSpPr>
        <p:spPr>
          <a:xfrm>
            <a:off x="3629911" y="2821060"/>
            <a:ext cx="3071862" cy="3429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２．以下の手順で</a:t>
            </a:r>
            <a:r>
              <a:rPr kumimoji="1" lang="ja-JP" altLang="en-US" sz="1050" b="1" dirty="0">
                <a:latin typeface="+mn-ea"/>
              </a:rPr>
              <a:t>サイレントモードの設定</a:t>
            </a:r>
            <a:r>
              <a:rPr kumimoji="1" lang="ja-JP" altLang="en-US" sz="1050" dirty="0">
                <a:latin typeface="+mn-ea"/>
              </a:rPr>
              <a:t>を</a:t>
            </a:r>
            <a:endParaRPr kumimoji="1" lang="en-US" altLang="ja-JP" sz="1050" dirty="0">
              <a:latin typeface="+mn-ea"/>
            </a:endParaRPr>
          </a:p>
          <a:p>
            <a:r>
              <a:rPr kumimoji="1" lang="en-US" altLang="ja-JP" sz="1050" dirty="0">
                <a:latin typeface="+mn-ea"/>
              </a:rPr>
              <a:t> </a:t>
            </a:r>
            <a:r>
              <a:rPr kumimoji="1" lang="ja-JP" altLang="en-US" sz="1050" dirty="0">
                <a:latin typeface="+mn-ea"/>
              </a:rPr>
              <a:t>　  確認します</a:t>
            </a:r>
            <a:endParaRPr kumimoji="1" lang="en-US" altLang="ja-JP" sz="1050" dirty="0">
              <a:latin typeface="+mn-ea"/>
            </a:endParaRPr>
          </a:p>
        </p:txBody>
      </p:sp>
      <p:sp>
        <p:nvSpPr>
          <p:cNvPr id="24" name="正方形/長方形 23">
            <a:extLst>
              <a:ext uri="{FF2B5EF4-FFF2-40B4-BE49-F238E27FC236}">
                <a16:creationId xmlns:a16="http://schemas.microsoft.com/office/drawing/2014/main" id="{2B793B9A-78CB-5F71-09EA-49168A783932}"/>
              </a:ext>
            </a:extLst>
          </p:cNvPr>
          <p:cNvSpPr/>
          <p:nvPr/>
        </p:nvSpPr>
        <p:spPr>
          <a:xfrm>
            <a:off x="3629911" y="1735557"/>
            <a:ext cx="3157717"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１．「設定」のアイコンをタップします</a:t>
            </a:r>
            <a:endParaRPr kumimoji="1" lang="en-US" altLang="ja-JP" sz="1050" dirty="0">
              <a:latin typeface="+mn-ea"/>
            </a:endParaRPr>
          </a:p>
        </p:txBody>
      </p:sp>
      <p:sp>
        <p:nvSpPr>
          <p:cNvPr id="25" name="矢印: 下 24">
            <a:extLst>
              <a:ext uri="{FF2B5EF4-FFF2-40B4-BE49-F238E27FC236}">
                <a16:creationId xmlns:a16="http://schemas.microsoft.com/office/drawing/2014/main" id="{689D2873-F89B-28A9-1A26-60F999981255}"/>
              </a:ext>
            </a:extLst>
          </p:cNvPr>
          <p:cNvSpPr/>
          <p:nvPr/>
        </p:nvSpPr>
        <p:spPr>
          <a:xfrm>
            <a:off x="4979019" y="3777401"/>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3B09CCDE-7C09-5D25-4F63-E60353EA00B1}"/>
              </a:ext>
            </a:extLst>
          </p:cNvPr>
          <p:cNvPicPr>
            <a:picLocks noChangeAspect="1"/>
          </p:cNvPicPr>
          <p:nvPr/>
        </p:nvPicPr>
        <p:blipFill>
          <a:blip r:embed="rId5"/>
          <a:stretch>
            <a:fillRect/>
          </a:stretch>
        </p:blipFill>
        <p:spPr>
          <a:xfrm>
            <a:off x="4887222" y="2059721"/>
            <a:ext cx="643094" cy="637452"/>
          </a:xfrm>
          <a:prstGeom prst="rect">
            <a:avLst/>
          </a:prstGeom>
        </p:spPr>
      </p:pic>
      <p:sp>
        <p:nvSpPr>
          <p:cNvPr id="36" name="正方形/長方形 35">
            <a:extLst>
              <a:ext uri="{FF2B5EF4-FFF2-40B4-BE49-F238E27FC236}">
                <a16:creationId xmlns:a16="http://schemas.microsoft.com/office/drawing/2014/main" id="{8B727BEB-644E-47B3-4EE8-3D80D9BD287E}"/>
              </a:ext>
            </a:extLst>
          </p:cNvPr>
          <p:cNvSpPr/>
          <p:nvPr/>
        </p:nvSpPr>
        <p:spPr>
          <a:xfrm>
            <a:off x="3966101" y="3172639"/>
            <a:ext cx="2142574" cy="5788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0068E1BB-DAAB-E933-3A10-C4E1868DFE9B}"/>
              </a:ext>
            </a:extLst>
          </p:cNvPr>
          <p:cNvSpPr/>
          <p:nvPr/>
        </p:nvSpPr>
        <p:spPr>
          <a:xfrm>
            <a:off x="3896537" y="4125091"/>
            <a:ext cx="2534132" cy="554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43" name="矢印: 下 42">
            <a:extLst>
              <a:ext uri="{FF2B5EF4-FFF2-40B4-BE49-F238E27FC236}">
                <a16:creationId xmlns:a16="http://schemas.microsoft.com/office/drawing/2014/main" id="{C10F8478-0497-2D9F-CB1A-2F91D6EE725B}"/>
              </a:ext>
            </a:extLst>
          </p:cNvPr>
          <p:cNvSpPr/>
          <p:nvPr/>
        </p:nvSpPr>
        <p:spPr>
          <a:xfrm>
            <a:off x="4979019" y="4723308"/>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B0634274-15B0-68A2-7E2B-B48AFC5F50A8}"/>
              </a:ext>
            </a:extLst>
          </p:cNvPr>
          <p:cNvSpPr/>
          <p:nvPr/>
        </p:nvSpPr>
        <p:spPr>
          <a:xfrm>
            <a:off x="4270389" y="5711596"/>
            <a:ext cx="1008692" cy="380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cxnSp>
        <p:nvCxnSpPr>
          <p:cNvPr id="47" name="直線コネクタ 46">
            <a:extLst>
              <a:ext uri="{FF2B5EF4-FFF2-40B4-BE49-F238E27FC236}">
                <a16:creationId xmlns:a16="http://schemas.microsoft.com/office/drawing/2014/main" id="{7B8D4E62-AB03-B435-0447-8630304955F6}"/>
              </a:ext>
            </a:extLst>
          </p:cNvPr>
          <p:cNvCxnSpPr>
            <a:cxnSpLocks/>
          </p:cNvCxnSpPr>
          <p:nvPr/>
        </p:nvCxnSpPr>
        <p:spPr>
          <a:xfrm flipH="1">
            <a:off x="7058911" y="1475256"/>
            <a:ext cx="14029" cy="6977816"/>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吹き出し: 折線 48">
            <a:extLst>
              <a:ext uri="{FF2B5EF4-FFF2-40B4-BE49-F238E27FC236}">
                <a16:creationId xmlns:a16="http://schemas.microsoft.com/office/drawing/2014/main" id="{E449422A-17C5-4C0C-1644-3E1B29A7B67D}"/>
              </a:ext>
            </a:extLst>
          </p:cNvPr>
          <p:cNvSpPr/>
          <p:nvPr/>
        </p:nvSpPr>
        <p:spPr>
          <a:xfrm>
            <a:off x="3571677" y="6223489"/>
            <a:ext cx="2664261" cy="453749"/>
          </a:xfrm>
          <a:prstGeom prst="borderCallout2">
            <a:avLst>
              <a:gd name="adj1" fmla="val -1828"/>
              <a:gd name="adj2" fmla="val 28067"/>
              <a:gd name="adj3" fmla="val -21369"/>
              <a:gd name="adj4" fmla="val 31149"/>
              <a:gd name="adj5" fmla="val -35826"/>
              <a:gd name="adj6" fmla="val 37642"/>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50" dirty="0">
                <a:solidFill>
                  <a:schemeClr val="tx1">
                    <a:lumMod val="75000"/>
                    <a:lumOff val="25000"/>
                  </a:schemeClr>
                </a:solidFill>
                <a:latin typeface="+mn-ea"/>
              </a:rPr>
              <a:t>「今すぐ</a:t>
            </a:r>
            <a:r>
              <a:rPr kumimoji="1" lang="en-US" altLang="ja-JP" sz="1050" dirty="0">
                <a:solidFill>
                  <a:schemeClr val="tx1">
                    <a:lumMod val="75000"/>
                    <a:lumOff val="25000"/>
                  </a:schemeClr>
                </a:solidFill>
                <a:latin typeface="+mn-ea"/>
              </a:rPr>
              <a:t>ON</a:t>
            </a:r>
            <a:r>
              <a:rPr kumimoji="1" lang="ja-JP" altLang="en-US" sz="1050" dirty="0">
                <a:solidFill>
                  <a:schemeClr val="tx1">
                    <a:lumMod val="75000"/>
                    <a:lumOff val="25000"/>
                  </a:schemeClr>
                </a:solidFill>
                <a:latin typeface="+mn-ea"/>
              </a:rPr>
              <a:t>にする」をクリックします。</a:t>
            </a:r>
            <a:endParaRPr kumimoji="1" lang="en-US" altLang="ja-JP" sz="1050" dirty="0">
              <a:solidFill>
                <a:schemeClr val="tx1">
                  <a:lumMod val="75000"/>
                  <a:lumOff val="25000"/>
                </a:schemeClr>
              </a:solidFill>
              <a:latin typeface="+mn-ea"/>
            </a:endParaRPr>
          </a:p>
        </p:txBody>
      </p:sp>
      <p:pic>
        <p:nvPicPr>
          <p:cNvPr id="10" name="図 9">
            <a:extLst>
              <a:ext uri="{FF2B5EF4-FFF2-40B4-BE49-F238E27FC236}">
                <a16:creationId xmlns:a16="http://schemas.microsoft.com/office/drawing/2014/main" id="{33686B65-7D03-D6FF-2C21-B4A0E412BB53}"/>
              </a:ext>
            </a:extLst>
          </p:cNvPr>
          <p:cNvPicPr>
            <a:picLocks noChangeAspect="1"/>
          </p:cNvPicPr>
          <p:nvPr/>
        </p:nvPicPr>
        <p:blipFill>
          <a:blip r:embed="rId9"/>
          <a:stretch>
            <a:fillRect/>
          </a:stretch>
        </p:blipFill>
        <p:spPr>
          <a:xfrm>
            <a:off x="3719950" y="7579288"/>
            <a:ext cx="1317029" cy="1698041"/>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3A9BAC1A-5F29-B288-7AD8-C3447C2D4569}"/>
              </a:ext>
            </a:extLst>
          </p:cNvPr>
          <p:cNvPicPr>
            <a:picLocks noChangeAspect="1"/>
          </p:cNvPicPr>
          <p:nvPr/>
        </p:nvPicPr>
        <p:blipFill>
          <a:blip r:embed="rId10"/>
          <a:stretch>
            <a:fillRect/>
          </a:stretch>
        </p:blipFill>
        <p:spPr>
          <a:xfrm>
            <a:off x="3831694" y="6902413"/>
            <a:ext cx="2145593" cy="363806"/>
          </a:xfrm>
          <a:prstGeom prst="rect">
            <a:avLst/>
          </a:prstGeom>
          <a:effectLst>
            <a:outerShdw blurRad="50800" dist="38100" dir="2700000" algn="tl" rotWithShape="0">
              <a:prstClr val="black">
                <a:alpha val="40000"/>
              </a:prstClr>
            </a:outerShdw>
          </a:effectLst>
        </p:spPr>
      </p:pic>
      <p:sp>
        <p:nvSpPr>
          <p:cNvPr id="50" name="正方形/長方形 49">
            <a:extLst>
              <a:ext uri="{FF2B5EF4-FFF2-40B4-BE49-F238E27FC236}">
                <a16:creationId xmlns:a16="http://schemas.microsoft.com/office/drawing/2014/main" id="{24C123F4-497C-E3E1-A6ED-7AAD230F1EEB}"/>
              </a:ext>
            </a:extLst>
          </p:cNvPr>
          <p:cNvSpPr/>
          <p:nvPr/>
        </p:nvSpPr>
        <p:spPr>
          <a:xfrm>
            <a:off x="3790780" y="6904460"/>
            <a:ext cx="2244599" cy="361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52" name="矢印: 下 51">
            <a:extLst>
              <a:ext uri="{FF2B5EF4-FFF2-40B4-BE49-F238E27FC236}">
                <a16:creationId xmlns:a16="http://schemas.microsoft.com/office/drawing/2014/main" id="{A3CBD2C8-18D8-66CE-1DA9-D210A710DD2B}"/>
              </a:ext>
            </a:extLst>
          </p:cNvPr>
          <p:cNvSpPr/>
          <p:nvPr/>
        </p:nvSpPr>
        <p:spPr>
          <a:xfrm>
            <a:off x="4832866" y="7321571"/>
            <a:ext cx="243840" cy="321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F35B5B23-64C2-6EFE-31F7-4F9EA07DFB29}"/>
              </a:ext>
            </a:extLst>
          </p:cNvPr>
          <p:cNvSpPr/>
          <p:nvPr/>
        </p:nvSpPr>
        <p:spPr>
          <a:xfrm>
            <a:off x="4723770" y="8114889"/>
            <a:ext cx="375470" cy="1128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54" name="吹き出し: 折線 53">
            <a:extLst>
              <a:ext uri="{FF2B5EF4-FFF2-40B4-BE49-F238E27FC236}">
                <a16:creationId xmlns:a16="http://schemas.microsoft.com/office/drawing/2014/main" id="{B96CF250-BE44-823F-6D4D-CB50A1FFB0DB}"/>
              </a:ext>
            </a:extLst>
          </p:cNvPr>
          <p:cNvSpPr/>
          <p:nvPr/>
        </p:nvSpPr>
        <p:spPr>
          <a:xfrm>
            <a:off x="5318772" y="8454753"/>
            <a:ext cx="1317030" cy="512761"/>
          </a:xfrm>
          <a:prstGeom prst="borderCallout2">
            <a:avLst>
              <a:gd name="adj1" fmla="val -1828"/>
              <a:gd name="adj2" fmla="val 46509"/>
              <a:gd name="adj3" fmla="val -35301"/>
              <a:gd name="adj4" fmla="val 14877"/>
              <a:gd name="adj5" fmla="val -35826"/>
              <a:gd name="adj6" fmla="val -12260"/>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050" dirty="0">
                <a:solidFill>
                  <a:schemeClr val="tx1">
                    <a:lumMod val="75000"/>
                    <a:lumOff val="25000"/>
                  </a:schemeClr>
                </a:solidFill>
                <a:latin typeface="+mn-ea"/>
              </a:rPr>
              <a:t>全て</a:t>
            </a:r>
            <a:r>
              <a:rPr kumimoji="1" lang="en-US" altLang="ja-JP" sz="1050" dirty="0">
                <a:solidFill>
                  <a:schemeClr val="tx1">
                    <a:lumMod val="75000"/>
                    <a:lumOff val="25000"/>
                  </a:schemeClr>
                </a:solidFill>
                <a:latin typeface="+mn-ea"/>
              </a:rPr>
              <a:t>OFF</a:t>
            </a:r>
            <a:r>
              <a:rPr kumimoji="1" lang="ja-JP" altLang="en-US" sz="1050" dirty="0">
                <a:solidFill>
                  <a:schemeClr val="tx1">
                    <a:lumMod val="75000"/>
                    <a:lumOff val="25000"/>
                  </a:schemeClr>
                </a:solidFill>
                <a:latin typeface="+mn-ea"/>
              </a:rPr>
              <a:t>にします。</a:t>
            </a:r>
            <a:endParaRPr kumimoji="1" lang="en-US" altLang="ja-JP" sz="1050" dirty="0">
              <a:solidFill>
                <a:schemeClr val="tx1">
                  <a:lumMod val="75000"/>
                  <a:lumOff val="25000"/>
                </a:schemeClr>
              </a:solidFill>
              <a:latin typeface="+mn-ea"/>
            </a:endParaRPr>
          </a:p>
        </p:txBody>
      </p:sp>
    </p:spTree>
    <p:extLst>
      <p:ext uri="{BB962C8B-B14F-4D97-AF65-F5344CB8AC3E}">
        <p14:creationId xmlns:p14="http://schemas.microsoft.com/office/powerpoint/2010/main" val="63042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8</a:t>
            </a:fld>
            <a:endParaRPr kumimoji="1" lang="ja-JP" altLang="en-US" dirty="0"/>
          </a:p>
        </p:txBody>
      </p:sp>
      <p:sp>
        <p:nvSpPr>
          <p:cNvPr id="41" name="テキスト ボックス 40">
            <a:extLst>
              <a:ext uri="{FF2B5EF4-FFF2-40B4-BE49-F238E27FC236}">
                <a16:creationId xmlns:a16="http://schemas.microsoft.com/office/drawing/2014/main" id="{C829BFC9-06D4-47BA-9784-803ED4CC0D0D}"/>
              </a:ext>
            </a:extLst>
          </p:cNvPr>
          <p:cNvSpPr txBox="1"/>
          <p:nvPr/>
        </p:nvSpPr>
        <p:spPr>
          <a:xfrm>
            <a:off x="0" y="424217"/>
            <a:ext cx="6858000" cy="738664"/>
          </a:xfrm>
          <a:prstGeom prst="rect">
            <a:avLst/>
          </a:prstGeom>
          <a:noFill/>
        </p:spPr>
        <p:txBody>
          <a:bodyPr wrap="square" rtlCol="0">
            <a:spAutoFit/>
          </a:bodyPr>
          <a:lstStyle/>
          <a:p>
            <a:r>
              <a:rPr kumimoji="1" lang="ja-JP" altLang="en-US" sz="1050" dirty="0">
                <a:latin typeface="+mn-ea"/>
              </a:rPr>
              <a:t>スマートフォン（特に</a:t>
            </a:r>
            <a:r>
              <a:rPr kumimoji="1" lang="en-US" altLang="ja-JP" sz="1050" dirty="0">
                <a:latin typeface="+mn-ea"/>
              </a:rPr>
              <a:t>iPhone</a:t>
            </a:r>
            <a:r>
              <a:rPr kumimoji="1" lang="ja-JP" altLang="en-US" sz="1050" dirty="0">
                <a:latin typeface="+mn-ea"/>
              </a:rPr>
              <a:t>）の機種によっては、バッテリーを長持ちさせるための</a:t>
            </a:r>
            <a:r>
              <a:rPr kumimoji="1" lang="ja-JP" altLang="en-US" sz="1050" b="1" dirty="0">
                <a:solidFill>
                  <a:srgbClr val="FF0000"/>
                </a:solidFill>
                <a:latin typeface="+mn-ea"/>
              </a:rPr>
              <a:t>低電力モード</a:t>
            </a:r>
            <a:r>
              <a:rPr kumimoji="1" lang="ja-JP" altLang="en-US" sz="1050" dirty="0">
                <a:latin typeface="+mn-ea"/>
              </a:rPr>
              <a:t>が自動的に</a:t>
            </a:r>
            <a:r>
              <a:rPr kumimoji="1" lang="en-US" altLang="ja-JP" sz="1050" dirty="0">
                <a:latin typeface="+mn-ea"/>
              </a:rPr>
              <a:t>ON</a:t>
            </a:r>
            <a:r>
              <a:rPr kumimoji="1" lang="ja-JP" altLang="en-US" sz="1050" dirty="0">
                <a:latin typeface="+mn-ea"/>
              </a:rPr>
              <a:t>になっていることがあります。</a:t>
            </a:r>
            <a:endParaRPr kumimoji="1" lang="en-US" altLang="ja-JP" sz="1050" dirty="0">
              <a:latin typeface="+mn-ea"/>
            </a:endParaRPr>
          </a:p>
          <a:p>
            <a:r>
              <a:rPr kumimoji="1" lang="ja-JP" altLang="en-US" sz="1050" dirty="0">
                <a:latin typeface="+mn-ea"/>
              </a:rPr>
              <a:t>低電力モードの場合、</a:t>
            </a:r>
            <a:r>
              <a:rPr kumimoji="1" lang="ja-JP" altLang="en-US" sz="1050" b="1" dirty="0">
                <a:solidFill>
                  <a:srgbClr val="FF0000"/>
                </a:solidFill>
                <a:latin typeface="+mn-ea"/>
              </a:rPr>
              <a:t>オンデマンド映像の再生が始まらないことがあります</a:t>
            </a:r>
            <a:r>
              <a:rPr kumimoji="1" lang="ja-JP" altLang="en-US" sz="1050" dirty="0">
                <a:latin typeface="+mn-ea"/>
              </a:rPr>
              <a:t>ので、</a:t>
            </a:r>
            <a:endParaRPr kumimoji="1" lang="en-US" altLang="ja-JP" sz="1050" dirty="0">
              <a:latin typeface="+mn-ea"/>
            </a:endParaRPr>
          </a:p>
          <a:p>
            <a:r>
              <a:rPr kumimoji="1" lang="ja-JP" altLang="en-US" sz="1050" dirty="0">
                <a:latin typeface="+mn-ea"/>
              </a:rPr>
              <a:t>以下の手順により低電力モードを解除してください。</a:t>
            </a:r>
            <a:endParaRPr kumimoji="1" lang="en-US" altLang="ja-JP" sz="1050" dirty="0">
              <a:latin typeface="+mn-ea"/>
            </a:endParaRPr>
          </a:p>
        </p:txBody>
      </p:sp>
      <p:sp>
        <p:nvSpPr>
          <p:cNvPr id="21" name="テキスト ボックス 20">
            <a:extLst>
              <a:ext uri="{FF2B5EF4-FFF2-40B4-BE49-F238E27FC236}">
                <a16:creationId xmlns:a16="http://schemas.microsoft.com/office/drawing/2014/main" id="{48F70E32-0669-441E-872C-763D71E8722B}"/>
              </a:ext>
            </a:extLst>
          </p:cNvPr>
          <p:cNvSpPr txBox="1"/>
          <p:nvPr/>
        </p:nvSpPr>
        <p:spPr>
          <a:xfrm>
            <a:off x="-149087" y="54885"/>
            <a:ext cx="7156174" cy="369332"/>
          </a:xfrm>
          <a:prstGeom prst="rect">
            <a:avLst/>
          </a:prstGeom>
          <a:noFill/>
        </p:spPr>
        <p:txBody>
          <a:bodyPr wrap="square" rtlCol="0">
            <a:spAutoFit/>
          </a:bodyPr>
          <a:lstStyle/>
          <a:p>
            <a:r>
              <a:rPr kumimoji="1" lang="ja-JP" altLang="en-US" b="1" dirty="0"/>
              <a:t>［オンデマンド受講時の低電力モードの解除］</a:t>
            </a:r>
          </a:p>
        </p:txBody>
      </p:sp>
      <p:sp>
        <p:nvSpPr>
          <p:cNvPr id="26" name="正方形/長方形 25">
            <a:extLst>
              <a:ext uri="{FF2B5EF4-FFF2-40B4-BE49-F238E27FC236}">
                <a16:creationId xmlns:a16="http://schemas.microsoft.com/office/drawing/2014/main" id="{C858EE35-0A85-4DCE-902F-46D532CBA85C}"/>
              </a:ext>
            </a:extLst>
          </p:cNvPr>
          <p:cNvSpPr/>
          <p:nvPr/>
        </p:nvSpPr>
        <p:spPr>
          <a:xfrm>
            <a:off x="0" y="1219213"/>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600" u="sng" dirty="0">
                <a:latin typeface="+mn-ea"/>
              </a:rPr>
              <a:t>●</a:t>
            </a:r>
            <a:r>
              <a:rPr kumimoji="1" lang="en-US" altLang="ja-JP" sz="1600" u="sng" dirty="0">
                <a:latin typeface="+mn-ea"/>
              </a:rPr>
              <a:t>iOS</a:t>
            </a:r>
            <a:r>
              <a:rPr kumimoji="1" lang="ja-JP" altLang="en-US" sz="1600" u="sng" dirty="0">
                <a:latin typeface="+mn-ea"/>
              </a:rPr>
              <a:t>の場合</a:t>
            </a:r>
            <a:endParaRPr kumimoji="1" lang="en-US" altLang="ja-JP" sz="1600" u="sng" dirty="0">
              <a:latin typeface="+mn-ea"/>
            </a:endParaRPr>
          </a:p>
        </p:txBody>
      </p:sp>
      <p:sp>
        <p:nvSpPr>
          <p:cNvPr id="29" name="正方形/長方形 28">
            <a:extLst>
              <a:ext uri="{FF2B5EF4-FFF2-40B4-BE49-F238E27FC236}">
                <a16:creationId xmlns:a16="http://schemas.microsoft.com/office/drawing/2014/main" id="{5363E20D-B67E-43CE-9D4A-A3797319C735}"/>
              </a:ext>
            </a:extLst>
          </p:cNvPr>
          <p:cNvSpPr/>
          <p:nvPr/>
        </p:nvSpPr>
        <p:spPr>
          <a:xfrm>
            <a:off x="48214" y="2725448"/>
            <a:ext cx="3629100"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２．以下の手順で</a:t>
            </a:r>
            <a:r>
              <a:rPr kumimoji="1" lang="ja-JP" altLang="en-US" sz="1050" b="1" dirty="0">
                <a:latin typeface="+mn-ea"/>
              </a:rPr>
              <a:t>低電力モードを</a:t>
            </a:r>
            <a:r>
              <a:rPr kumimoji="1" lang="en-US" altLang="ja-JP" sz="1050" b="1" dirty="0">
                <a:latin typeface="+mn-ea"/>
              </a:rPr>
              <a:t>OFF</a:t>
            </a:r>
            <a:r>
              <a:rPr kumimoji="1" lang="ja-JP" altLang="en-US" sz="1050" dirty="0">
                <a:latin typeface="+mn-ea"/>
              </a:rPr>
              <a:t>にします</a:t>
            </a:r>
            <a:endParaRPr kumimoji="1" lang="en-US" altLang="ja-JP" sz="1050" dirty="0">
              <a:latin typeface="+mn-ea"/>
            </a:endParaRPr>
          </a:p>
        </p:txBody>
      </p:sp>
      <p:pic>
        <p:nvPicPr>
          <p:cNvPr id="20" name="図 19">
            <a:extLst>
              <a:ext uri="{FF2B5EF4-FFF2-40B4-BE49-F238E27FC236}">
                <a16:creationId xmlns:a16="http://schemas.microsoft.com/office/drawing/2014/main" id="{4A69A1DA-93C9-4B0D-8E32-3DD6D929AE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884" y="1873583"/>
            <a:ext cx="643094" cy="643094"/>
          </a:xfrm>
          <a:prstGeom prst="rect">
            <a:avLst/>
          </a:prstGeom>
        </p:spPr>
      </p:pic>
      <p:sp>
        <p:nvSpPr>
          <p:cNvPr id="22" name="正方形/長方形 21">
            <a:extLst>
              <a:ext uri="{FF2B5EF4-FFF2-40B4-BE49-F238E27FC236}">
                <a16:creationId xmlns:a16="http://schemas.microsoft.com/office/drawing/2014/main" id="{BCEE0586-D531-464B-9244-0979EC01BC7B}"/>
              </a:ext>
            </a:extLst>
          </p:cNvPr>
          <p:cNvSpPr/>
          <p:nvPr/>
        </p:nvSpPr>
        <p:spPr>
          <a:xfrm>
            <a:off x="0" y="1493094"/>
            <a:ext cx="3157717"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１．「設定」のアイコンをタップします</a:t>
            </a:r>
            <a:endParaRPr kumimoji="1" lang="en-US" altLang="ja-JP" sz="1050" dirty="0">
              <a:latin typeface="+mn-ea"/>
            </a:endParaRPr>
          </a:p>
        </p:txBody>
      </p:sp>
      <p:pic>
        <p:nvPicPr>
          <p:cNvPr id="23" name="図 22">
            <a:extLst>
              <a:ext uri="{FF2B5EF4-FFF2-40B4-BE49-F238E27FC236}">
                <a16:creationId xmlns:a16="http://schemas.microsoft.com/office/drawing/2014/main" id="{69D7B6C2-EFC1-486E-ABC3-7BFCC2C560AF}"/>
              </a:ext>
            </a:extLst>
          </p:cNvPr>
          <p:cNvPicPr>
            <a:picLocks noChangeAspect="1"/>
          </p:cNvPicPr>
          <p:nvPr/>
        </p:nvPicPr>
        <p:blipFill>
          <a:blip r:embed="rId3"/>
          <a:stretch>
            <a:fillRect/>
          </a:stretch>
        </p:blipFill>
        <p:spPr>
          <a:xfrm>
            <a:off x="91528" y="5365068"/>
            <a:ext cx="2931457" cy="1559954"/>
          </a:xfrm>
          <a:prstGeom prst="rect">
            <a:avLst/>
          </a:prstGeom>
          <a:effectLst>
            <a:outerShdw blurRad="50800" dist="38100" dir="2700000" algn="tl" rotWithShape="0">
              <a:prstClr val="black">
                <a:alpha val="40000"/>
              </a:prstClr>
            </a:outerShdw>
          </a:effectLst>
        </p:spPr>
      </p:pic>
      <p:pic>
        <p:nvPicPr>
          <p:cNvPr id="24" name="図 23">
            <a:extLst>
              <a:ext uri="{FF2B5EF4-FFF2-40B4-BE49-F238E27FC236}">
                <a16:creationId xmlns:a16="http://schemas.microsoft.com/office/drawing/2014/main" id="{42769E12-EA2A-4318-9870-2A644FB1DBAD}"/>
              </a:ext>
            </a:extLst>
          </p:cNvPr>
          <p:cNvPicPr>
            <a:picLocks noChangeAspect="1"/>
          </p:cNvPicPr>
          <p:nvPr/>
        </p:nvPicPr>
        <p:blipFill>
          <a:blip r:embed="rId4"/>
          <a:stretch>
            <a:fillRect/>
          </a:stretch>
        </p:blipFill>
        <p:spPr>
          <a:xfrm>
            <a:off x="148367" y="3713419"/>
            <a:ext cx="2835698" cy="1138631"/>
          </a:xfrm>
          <a:prstGeom prst="rect">
            <a:avLst/>
          </a:prstGeom>
          <a:effectLst>
            <a:outerShdw blurRad="50800" dist="38100" dir="2700000" algn="tl" rotWithShape="0">
              <a:prstClr val="black">
                <a:alpha val="40000"/>
              </a:prstClr>
            </a:outerShdw>
          </a:effectLst>
        </p:spPr>
      </p:pic>
      <p:sp>
        <p:nvSpPr>
          <p:cNvPr id="25" name="正方形/長方形 24">
            <a:extLst>
              <a:ext uri="{FF2B5EF4-FFF2-40B4-BE49-F238E27FC236}">
                <a16:creationId xmlns:a16="http://schemas.microsoft.com/office/drawing/2014/main" id="{DBD0E102-94DE-4536-A525-8457D07B8117}"/>
              </a:ext>
            </a:extLst>
          </p:cNvPr>
          <p:cNvSpPr/>
          <p:nvPr/>
        </p:nvSpPr>
        <p:spPr>
          <a:xfrm>
            <a:off x="94636" y="4079244"/>
            <a:ext cx="2928349" cy="3499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27" name="正方形/長方形 26">
            <a:extLst>
              <a:ext uri="{FF2B5EF4-FFF2-40B4-BE49-F238E27FC236}">
                <a16:creationId xmlns:a16="http://schemas.microsoft.com/office/drawing/2014/main" id="{8434E311-3BC8-4D2E-9D92-D8261DDE26DA}"/>
              </a:ext>
            </a:extLst>
          </p:cNvPr>
          <p:cNvSpPr/>
          <p:nvPr/>
        </p:nvSpPr>
        <p:spPr>
          <a:xfrm>
            <a:off x="91528" y="5995720"/>
            <a:ext cx="2931458" cy="346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sp>
        <p:nvSpPr>
          <p:cNvPr id="30" name="矢印: 左 29">
            <a:extLst>
              <a:ext uri="{FF2B5EF4-FFF2-40B4-BE49-F238E27FC236}">
                <a16:creationId xmlns:a16="http://schemas.microsoft.com/office/drawing/2014/main" id="{95E7F50B-3833-434D-8175-C5FFA4D2EDBB}"/>
              </a:ext>
            </a:extLst>
          </p:cNvPr>
          <p:cNvSpPr/>
          <p:nvPr/>
        </p:nvSpPr>
        <p:spPr>
          <a:xfrm rot="16200000">
            <a:off x="1241825" y="4877034"/>
            <a:ext cx="475053" cy="488234"/>
          </a:xfrm>
          <a:prstGeom prst="leftArrow">
            <a:avLst>
              <a:gd name="adj1" fmla="val 33806"/>
              <a:gd name="adj2" fmla="val 58103"/>
            </a:avLst>
          </a:prstGeom>
          <a:scene3d>
            <a:camera prst="orthographicFront"/>
            <a:lightRig rig="threePt" dir="t"/>
          </a:scene3d>
          <a:sp3d>
            <a:bevelB w="19050" h="1016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200" b="1" dirty="0">
              <a:ln w="22225">
                <a:solidFill>
                  <a:schemeClr val="accent2"/>
                </a:solidFill>
                <a:prstDash val="solid"/>
              </a:ln>
              <a:solidFill>
                <a:schemeClr val="accent2">
                  <a:lumMod val="40000"/>
                  <a:lumOff val="60000"/>
                </a:schemeClr>
              </a:solidFill>
              <a:latin typeface="BIZ UDゴシック" panose="020B0400000000000000" pitchFamily="49" charset="-128"/>
              <a:ea typeface="BIZ UDゴシック" panose="020B0400000000000000" pitchFamily="49" charset="-128"/>
            </a:endParaRPr>
          </a:p>
        </p:txBody>
      </p:sp>
      <p:cxnSp>
        <p:nvCxnSpPr>
          <p:cNvPr id="32" name="直線コネクタ 31">
            <a:extLst>
              <a:ext uri="{FF2B5EF4-FFF2-40B4-BE49-F238E27FC236}">
                <a16:creationId xmlns:a16="http://schemas.microsoft.com/office/drawing/2014/main" id="{53D000D6-457E-4893-9C4E-577BB42FC5C1}"/>
              </a:ext>
            </a:extLst>
          </p:cNvPr>
          <p:cNvCxnSpPr>
            <a:cxnSpLocks/>
          </p:cNvCxnSpPr>
          <p:nvPr/>
        </p:nvCxnSpPr>
        <p:spPr>
          <a:xfrm flipH="1">
            <a:off x="3429000" y="1532213"/>
            <a:ext cx="14029" cy="6977816"/>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CEECDEB-6C8E-4BFC-AB5D-E511A294E42D}"/>
              </a:ext>
            </a:extLst>
          </p:cNvPr>
          <p:cNvSpPr/>
          <p:nvPr/>
        </p:nvSpPr>
        <p:spPr>
          <a:xfrm>
            <a:off x="3563731" y="1219213"/>
            <a:ext cx="2905928" cy="313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600" u="sng" dirty="0">
                <a:latin typeface="+mn-ea"/>
              </a:rPr>
              <a:t>●</a:t>
            </a:r>
            <a:r>
              <a:rPr kumimoji="1" lang="en-US" altLang="ja-JP" sz="1600" u="sng" dirty="0">
                <a:latin typeface="+mn-ea"/>
              </a:rPr>
              <a:t>Android</a:t>
            </a:r>
            <a:r>
              <a:rPr kumimoji="1" lang="ja-JP" altLang="en-US" sz="1600" u="sng" dirty="0">
                <a:latin typeface="+mn-ea"/>
              </a:rPr>
              <a:t>の場合</a:t>
            </a:r>
            <a:endParaRPr kumimoji="1" lang="en-US" altLang="ja-JP" sz="1600" u="sng" dirty="0">
              <a:latin typeface="+mn-ea"/>
            </a:endParaRPr>
          </a:p>
        </p:txBody>
      </p:sp>
      <p:sp>
        <p:nvSpPr>
          <p:cNvPr id="36" name="正方形/長方形 35">
            <a:extLst>
              <a:ext uri="{FF2B5EF4-FFF2-40B4-BE49-F238E27FC236}">
                <a16:creationId xmlns:a16="http://schemas.microsoft.com/office/drawing/2014/main" id="{BB410AD2-D7CB-4DA0-AE67-719C85F982D4}"/>
              </a:ext>
            </a:extLst>
          </p:cNvPr>
          <p:cNvSpPr/>
          <p:nvPr/>
        </p:nvSpPr>
        <p:spPr>
          <a:xfrm>
            <a:off x="3661314" y="1427987"/>
            <a:ext cx="3136900" cy="11930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機種・メーカーによって省電力モードの</a:t>
            </a:r>
            <a:endParaRPr kumimoji="1" lang="en-US" altLang="ja-JP" sz="1050" dirty="0">
              <a:latin typeface="+mn-ea"/>
            </a:endParaRPr>
          </a:p>
          <a:p>
            <a:r>
              <a:rPr kumimoji="1" lang="ja-JP" altLang="en-US" sz="1050" dirty="0">
                <a:latin typeface="+mn-ea"/>
              </a:rPr>
              <a:t>名称、設定手順が異なります。</a:t>
            </a:r>
            <a:endParaRPr kumimoji="1" lang="en-US" altLang="ja-JP" sz="1050" dirty="0">
              <a:latin typeface="+mn-ea"/>
            </a:endParaRPr>
          </a:p>
          <a:p>
            <a:endParaRPr kumimoji="1" lang="en-US" altLang="ja-JP" sz="1050" dirty="0">
              <a:latin typeface="+mn-ea"/>
            </a:endParaRPr>
          </a:p>
          <a:p>
            <a:r>
              <a:rPr kumimoji="1" lang="ja-JP" altLang="en-US" sz="1050" dirty="0">
                <a:latin typeface="+mn-ea"/>
              </a:rPr>
              <a:t>ご利用中のスマートフォンの説明書を</a:t>
            </a:r>
            <a:endParaRPr kumimoji="1" lang="en-US" altLang="ja-JP" sz="1050" dirty="0">
              <a:latin typeface="+mn-ea"/>
            </a:endParaRPr>
          </a:p>
          <a:p>
            <a:r>
              <a:rPr kumimoji="1" lang="ja-JP" altLang="en-US" sz="1050" dirty="0">
                <a:latin typeface="+mn-ea"/>
              </a:rPr>
              <a:t>ご確認の上、設定をお願いいたします。</a:t>
            </a:r>
            <a:endParaRPr kumimoji="1" lang="en-US" altLang="ja-JP" sz="1050" dirty="0">
              <a:latin typeface="+mn-ea"/>
            </a:endParaRPr>
          </a:p>
        </p:txBody>
      </p:sp>
    </p:spTree>
    <p:extLst>
      <p:ext uri="{BB962C8B-B14F-4D97-AF65-F5344CB8AC3E}">
        <p14:creationId xmlns:p14="http://schemas.microsoft.com/office/powerpoint/2010/main" val="308219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5FB906-BDD4-4948-AD94-B61F1273D3DD}"/>
              </a:ext>
            </a:extLst>
          </p:cNvPr>
          <p:cNvSpPr>
            <a:spLocks noGrp="1"/>
          </p:cNvSpPr>
          <p:nvPr>
            <p:ph type="sldNum" sz="quarter" idx="12"/>
          </p:nvPr>
        </p:nvSpPr>
        <p:spPr/>
        <p:txBody>
          <a:bodyPr/>
          <a:lstStyle/>
          <a:p>
            <a:fld id="{59484D0D-FD5C-4582-B3DD-16A0CF72D9E7}" type="slidenum">
              <a:rPr kumimoji="1" lang="ja-JP" altLang="en-US" sz="2000" smtClean="0"/>
              <a:t>9</a:t>
            </a:fld>
            <a:endParaRPr kumimoji="1" lang="ja-JP" altLang="en-US" dirty="0"/>
          </a:p>
        </p:txBody>
      </p:sp>
      <p:sp>
        <p:nvSpPr>
          <p:cNvPr id="41" name="テキスト ボックス 40">
            <a:extLst>
              <a:ext uri="{FF2B5EF4-FFF2-40B4-BE49-F238E27FC236}">
                <a16:creationId xmlns:a16="http://schemas.microsoft.com/office/drawing/2014/main" id="{C829BFC9-06D4-47BA-9784-803ED4CC0D0D}"/>
              </a:ext>
            </a:extLst>
          </p:cNvPr>
          <p:cNvSpPr txBox="1"/>
          <p:nvPr/>
        </p:nvSpPr>
        <p:spPr>
          <a:xfrm>
            <a:off x="0" y="424217"/>
            <a:ext cx="6858000" cy="415498"/>
          </a:xfrm>
          <a:prstGeom prst="rect">
            <a:avLst/>
          </a:prstGeom>
          <a:noFill/>
        </p:spPr>
        <p:txBody>
          <a:bodyPr wrap="square" rtlCol="0">
            <a:spAutoFit/>
          </a:bodyPr>
          <a:lstStyle/>
          <a:p>
            <a:r>
              <a:rPr kumimoji="1" lang="en-US" altLang="ja-JP" sz="1050" dirty="0">
                <a:latin typeface="+mn-ea"/>
              </a:rPr>
              <a:t>Android</a:t>
            </a:r>
            <a:r>
              <a:rPr kumimoji="1" lang="ja-JP" altLang="en-US" sz="1050" dirty="0">
                <a:latin typeface="+mn-ea"/>
              </a:rPr>
              <a:t>端末はお使いの機種によってメーカー独自の設定があり、それが原因で正常に視聴できないことがあります。以下にその設定と設定の変更方法を示します。</a:t>
            </a:r>
            <a:endParaRPr kumimoji="1" lang="en-US" altLang="ja-JP" sz="1050" dirty="0">
              <a:latin typeface="+mn-ea"/>
            </a:endParaRPr>
          </a:p>
        </p:txBody>
      </p:sp>
      <p:sp>
        <p:nvSpPr>
          <p:cNvPr id="21" name="テキスト ボックス 20">
            <a:extLst>
              <a:ext uri="{FF2B5EF4-FFF2-40B4-BE49-F238E27FC236}">
                <a16:creationId xmlns:a16="http://schemas.microsoft.com/office/drawing/2014/main" id="{48F70E32-0669-441E-872C-763D71E8722B}"/>
              </a:ext>
            </a:extLst>
          </p:cNvPr>
          <p:cNvSpPr txBox="1"/>
          <p:nvPr/>
        </p:nvSpPr>
        <p:spPr>
          <a:xfrm>
            <a:off x="-149087" y="54885"/>
            <a:ext cx="7156174" cy="369332"/>
          </a:xfrm>
          <a:prstGeom prst="rect">
            <a:avLst/>
          </a:prstGeom>
          <a:noFill/>
        </p:spPr>
        <p:txBody>
          <a:bodyPr wrap="square" rtlCol="0">
            <a:spAutoFit/>
          </a:bodyPr>
          <a:lstStyle/>
          <a:p>
            <a:r>
              <a:rPr kumimoji="1" lang="ja-JP" altLang="en-US" b="1" dirty="0"/>
              <a:t>［</a:t>
            </a:r>
            <a:r>
              <a:rPr kumimoji="1" lang="en-US" altLang="ja-JP" b="1" dirty="0"/>
              <a:t>Android</a:t>
            </a:r>
            <a:r>
              <a:rPr kumimoji="1" lang="ja-JP" altLang="en-US" b="1" dirty="0"/>
              <a:t>のメーカー別設定］</a:t>
            </a:r>
          </a:p>
        </p:txBody>
      </p:sp>
      <p:sp>
        <p:nvSpPr>
          <p:cNvPr id="26" name="正方形/長方形 25">
            <a:extLst>
              <a:ext uri="{FF2B5EF4-FFF2-40B4-BE49-F238E27FC236}">
                <a16:creationId xmlns:a16="http://schemas.microsoft.com/office/drawing/2014/main" id="{C858EE35-0A85-4DCE-902F-46D532CBA85C}"/>
              </a:ext>
            </a:extLst>
          </p:cNvPr>
          <p:cNvSpPr/>
          <p:nvPr/>
        </p:nvSpPr>
        <p:spPr>
          <a:xfrm>
            <a:off x="0" y="1022488"/>
            <a:ext cx="3700285"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600" u="sng" dirty="0">
                <a:latin typeface="+mn-ea"/>
              </a:rPr>
              <a:t>●シャープ製（</a:t>
            </a:r>
            <a:r>
              <a:rPr kumimoji="1" lang="en-US" altLang="ja-JP" sz="1600" u="sng" dirty="0">
                <a:latin typeface="+mn-ea"/>
              </a:rPr>
              <a:t>AQUOS</a:t>
            </a:r>
            <a:r>
              <a:rPr kumimoji="1" lang="ja-JP" altLang="en-US" sz="1600" u="sng" dirty="0">
                <a:latin typeface="+mn-ea"/>
              </a:rPr>
              <a:t>）場合</a:t>
            </a:r>
            <a:endParaRPr kumimoji="1" lang="en-US" altLang="ja-JP" sz="1600" u="sng" dirty="0">
              <a:latin typeface="+mn-ea"/>
            </a:endParaRPr>
          </a:p>
        </p:txBody>
      </p:sp>
      <p:sp>
        <p:nvSpPr>
          <p:cNvPr id="22" name="正方形/長方形 21">
            <a:extLst>
              <a:ext uri="{FF2B5EF4-FFF2-40B4-BE49-F238E27FC236}">
                <a16:creationId xmlns:a16="http://schemas.microsoft.com/office/drawing/2014/main" id="{BCEE0586-D531-464B-9244-0979EC01BC7B}"/>
              </a:ext>
            </a:extLst>
          </p:cNvPr>
          <p:cNvSpPr/>
          <p:nvPr/>
        </p:nvSpPr>
        <p:spPr>
          <a:xfrm>
            <a:off x="200045" y="1285219"/>
            <a:ext cx="5100638" cy="78830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１．以下の手順で「なめらかハイスピード設定」を</a:t>
            </a:r>
            <a:r>
              <a:rPr kumimoji="1" lang="en-US" altLang="ja-JP" sz="1050" dirty="0">
                <a:latin typeface="+mn-ea"/>
              </a:rPr>
              <a:t>OFF</a:t>
            </a:r>
            <a:r>
              <a:rPr kumimoji="1" lang="ja-JP" altLang="en-US" sz="1050" dirty="0">
                <a:latin typeface="+mn-ea"/>
              </a:rPr>
              <a:t>にします。</a:t>
            </a:r>
            <a:endParaRPr kumimoji="1" lang="en-US" altLang="ja-JP" sz="1050" dirty="0">
              <a:latin typeface="+mn-ea"/>
            </a:endParaRPr>
          </a:p>
          <a:p>
            <a:r>
              <a:rPr kumimoji="1" lang="en-US" altLang="ja-JP" sz="1050" dirty="0">
                <a:latin typeface="+mn-ea"/>
              </a:rPr>
              <a:t>※</a:t>
            </a:r>
            <a:r>
              <a:rPr kumimoji="1" lang="ja-JP" altLang="en-US" sz="1050" dirty="0">
                <a:latin typeface="+mn-ea"/>
              </a:rPr>
              <a:t>お使いの機種によっては「なめらか倍速設定」等表現が異なります。</a:t>
            </a:r>
            <a:endParaRPr kumimoji="1" lang="en-US" altLang="ja-JP" sz="1050" dirty="0">
              <a:latin typeface="+mn-ea"/>
            </a:endParaRPr>
          </a:p>
        </p:txBody>
      </p:sp>
      <p:sp>
        <p:nvSpPr>
          <p:cNvPr id="17" name="正方形/長方形 16">
            <a:extLst>
              <a:ext uri="{FF2B5EF4-FFF2-40B4-BE49-F238E27FC236}">
                <a16:creationId xmlns:a16="http://schemas.microsoft.com/office/drawing/2014/main" id="{559512A4-AFC3-B307-221A-B84B444D659D}"/>
              </a:ext>
            </a:extLst>
          </p:cNvPr>
          <p:cNvSpPr/>
          <p:nvPr/>
        </p:nvSpPr>
        <p:spPr>
          <a:xfrm>
            <a:off x="300037" y="1943925"/>
            <a:ext cx="6357918" cy="35051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ホーム画面→［設定］→［ディスプレイ］→［詳細設定］→［なめらかハイスピード表示］を</a:t>
            </a:r>
            <a:r>
              <a:rPr kumimoji="1" lang="en-US" altLang="ja-JP" sz="1050" b="1" dirty="0">
                <a:latin typeface="+mn-ea"/>
              </a:rPr>
              <a:t>OFF</a:t>
            </a:r>
          </a:p>
        </p:txBody>
      </p:sp>
      <p:sp>
        <p:nvSpPr>
          <p:cNvPr id="18" name="正方形/長方形 17">
            <a:extLst>
              <a:ext uri="{FF2B5EF4-FFF2-40B4-BE49-F238E27FC236}">
                <a16:creationId xmlns:a16="http://schemas.microsoft.com/office/drawing/2014/main" id="{882BC415-3F4F-5EB9-6484-0BD569F20635}"/>
              </a:ext>
            </a:extLst>
          </p:cNvPr>
          <p:cNvSpPr/>
          <p:nvPr/>
        </p:nvSpPr>
        <p:spPr>
          <a:xfrm>
            <a:off x="200045" y="2552574"/>
            <a:ext cx="5100638" cy="5295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２．以下の手順で「長エネスイッチ」を</a:t>
            </a:r>
            <a:r>
              <a:rPr kumimoji="1" lang="en-US" altLang="ja-JP" sz="1050" dirty="0">
                <a:latin typeface="+mn-ea"/>
              </a:rPr>
              <a:t>OFF</a:t>
            </a:r>
            <a:r>
              <a:rPr kumimoji="1" lang="ja-JP" altLang="en-US" sz="1050" dirty="0">
                <a:latin typeface="+mn-ea"/>
              </a:rPr>
              <a:t>にします。</a:t>
            </a:r>
            <a:endParaRPr kumimoji="1" lang="en-US" altLang="ja-JP" sz="1050" dirty="0">
              <a:latin typeface="+mn-ea"/>
            </a:endParaRPr>
          </a:p>
          <a:p>
            <a:r>
              <a:rPr kumimoji="1" lang="en-US" altLang="ja-JP" sz="1050" dirty="0">
                <a:latin typeface="+mn-ea"/>
              </a:rPr>
              <a:t>※</a:t>
            </a:r>
            <a:r>
              <a:rPr kumimoji="1" lang="ja-JP" altLang="en-US" sz="1050" dirty="0">
                <a:latin typeface="+mn-ea"/>
              </a:rPr>
              <a:t>お使いの機種によってはこの設定が無いものもあります。</a:t>
            </a:r>
            <a:endParaRPr kumimoji="1" lang="en-US" altLang="ja-JP" sz="1050" dirty="0">
              <a:latin typeface="+mn-ea"/>
            </a:endParaRPr>
          </a:p>
        </p:txBody>
      </p:sp>
      <p:sp>
        <p:nvSpPr>
          <p:cNvPr id="19" name="正方形/長方形 18">
            <a:extLst>
              <a:ext uri="{FF2B5EF4-FFF2-40B4-BE49-F238E27FC236}">
                <a16:creationId xmlns:a16="http://schemas.microsoft.com/office/drawing/2014/main" id="{5118327D-5888-4CD6-50E0-83F585A3EEAD}"/>
              </a:ext>
            </a:extLst>
          </p:cNvPr>
          <p:cNvSpPr/>
          <p:nvPr/>
        </p:nvSpPr>
        <p:spPr>
          <a:xfrm>
            <a:off x="357009" y="3177735"/>
            <a:ext cx="5737971" cy="30171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kumimoji="1" lang="ja-JP" altLang="en-US" sz="1050" dirty="0">
                <a:latin typeface="+mn-ea"/>
              </a:rPr>
              <a:t>ホーム画面→［設定］→［省エネ＆バッテリー］→［長エネスイッチ］→設定を</a:t>
            </a:r>
            <a:r>
              <a:rPr kumimoji="1" lang="en-US" altLang="ja-JP" sz="1050" b="1" dirty="0">
                <a:latin typeface="+mn-ea"/>
              </a:rPr>
              <a:t>OFF</a:t>
            </a:r>
          </a:p>
        </p:txBody>
      </p:sp>
    </p:spTree>
    <p:extLst>
      <p:ext uri="{BB962C8B-B14F-4D97-AF65-F5344CB8AC3E}">
        <p14:creationId xmlns:p14="http://schemas.microsoft.com/office/powerpoint/2010/main" val="284720936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1798</TotalTime>
  <Words>3512</Words>
  <Application>Microsoft Office PowerPoint</Application>
  <PresentationFormat>A4 210 x 297 mm</PresentationFormat>
  <Paragraphs>364</Paragraphs>
  <Slides>19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19</vt:i4>
      </vt:variant>
    </vt:vector>
  </HeadingPairs>
  <TitlesOfParts>
    <vt:vector size="30" baseType="lpstr">
      <vt:lpstr>BIZ UDPゴシック</vt:lpstr>
      <vt:lpstr>BIZ UDゴシック</vt:lpstr>
      <vt:lpstr>HGｺﾞｼｯｸM</vt:lpstr>
      <vt:lpstr>メイリオ</vt:lpstr>
      <vt:lpstr>游ゴシック</vt:lpstr>
      <vt:lpstr>Calibri</vt:lpstr>
      <vt:lpstr>Calibri Light</vt:lpstr>
      <vt:lpstr>Wingdings 2</vt:lpstr>
      <vt:lpstr>HDOfficeLightV0</vt:lpstr>
      <vt:lpstr>1_HDOfficeLightV0</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kawano</dc:creator>
  <cp:lastModifiedBy>admin</cp:lastModifiedBy>
  <cp:revision>245</cp:revision>
  <cp:lastPrinted>2022-11-01T00:03:58Z</cp:lastPrinted>
  <dcterms:created xsi:type="dcterms:W3CDTF">2022-03-03T05:15:51Z</dcterms:created>
  <dcterms:modified xsi:type="dcterms:W3CDTF">2022-11-01T00:04:05Z</dcterms:modified>
</cp:coreProperties>
</file>